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64"/>
  </p:notesMasterIdLst>
  <p:handoutMasterIdLst>
    <p:handoutMasterId r:id="rId65"/>
  </p:handoutMasterIdLst>
  <p:sldIdLst>
    <p:sldId id="1719" r:id="rId5"/>
    <p:sldId id="2583" r:id="rId6"/>
    <p:sldId id="1670" r:id="rId7"/>
    <p:sldId id="2617" r:id="rId8"/>
    <p:sldId id="2588" r:id="rId9"/>
    <p:sldId id="2590" r:id="rId10"/>
    <p:sldId id="2589" r:id="rId11"/>
    <p:sldId id="2592" r:id="rId12"/>
    <p:sldId id="2591" r:id="rId13"/>
    <p:sldId id="2594" r:id="rId14"/>
    <p:sldId id="2596" r:id="rId15"/>
    <p:sldId id="2595" r:id="rId16"/>
    <p:sldId id="2598" r:id="rId17"/>
    <p:sldId id="2597" r:id="rId18"/>
    <p:sldId id="2599" r:id="rId19"/>
    <p:sldId id="2600" r:id="rId20"/>
    <p:sldId id="2601" r:id="rId21"/>
    <p:sldId id="2603" r:id="rId22"/>
    <p:sldId id="2604" r:id="rId23"/>
    <p:sldId id="2616" r:id="rId24"/>
    <p:sldId id="2606" r:id="rId25"/>
    <p:sldId id="2607" r:id="rId26"/>
    <p:sldId id="2608" r:id="rId27"/>
    <p:sldId id="2609" r:id="rId28"/>
    <p:sldId id="2610" r:id="rId29"/>
    <p:sldId id="2611" r:id="rId30"/>
    <p:sldId id="2613" r:id="rId31"/>
    <p:sldId id="2612" r:id="rId32"/>
    <p:sldId id="2614" r:id="rId33"/>
    <p:sldId id="2615" r:id="rId34"/>
    <p:sldId id="1890" r:id="rId35"/>
    <p:sldId id="1893" r:id="rId36"/>
    <p:sldId id="1905" r:id="rId37"/>
    <p:sldId id="1885" r:id="rId38"/>
    <p:sldId id="1901" r:id="rId39"/>
    <p:sldId id="1902" r:id="rId40"/>
    <p:sldId id="1903" r:id="rId41"/>
    <p:sldId id="1938" r:id="rId42"/>
    <p:sldId id="1956" r:id="rId43"/>
    <p:sldId id="1957" r:id="rId44"/>
    <p:sldId id="1958" r:id="rId45"/>
    <p:sldId id="1959" r:id="rId46"/>
    <p:sldId id="1939" r:id="rId47"/>
    <p:sldId id="1961" r:id="rId48"/>
    <p:sldId id="1935" r:id="rId49"/>
    <p:sldId id="1922" r:id="rId50"/>
    <p:sldId id="1936" r:id="rId51"/>
    <p:sldId id="1937" r:id="rId52"/>
    <p:sldId id="1941" r:id="rId53"/>
    <p:sldId id="1925" r:id="rId54"/>
    <p:sldId id="1946" r:id="rId55"/>
    <p:sldId id="1947" r:id="rId56"/>
    <p:sldId id="1952" r:id="rId57"/>
    <p:sldId id="1895" r:id="rId58"/>
    <p:sldId id="2586" r:id="rId59"/>
    <p:sldId id="1942" r:id="rId60"/>
    <p:sldId id="1739" r:id="rId61"/>
    <p:sldId id="1948" r:id="rId62"/>
    <p:sldId id="1883" r:id="rId6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989" userDrawn="1">
          <p15:clr>
            <a:srgbClr val="A4A3A4"/>
          </p15:clr>
        </p15:guide>
        <p15:guide id="2" orient="horz" pos="220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E1F2FF"/>
    <a:srgbClr val="007E36"/>
    <a:srgbClr val="B9F5FF"/>
    <a:srgbClr val="007E39"/>
    <a:srgbClr val="87CBFF"/>
    <a:srgbClr val="EA8A23"/>
    <a:srgbClr val="96BBCD"/>
    <a:srgbClr val="000000"/>
    <a:srgbClr val="ABA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B83846-E9C4-4F9D-B945-A54B0A31CDF8}" v="2" dt="2020-07-15T15:14:35.888"/>
    <p1510:client id="{4BFFD7A9-576C-450A-ADD5-0ECEB1B07BAE}" v="1" dt="2020-07-14T17:14:00.346"/>
    <p1510:client id="{9AFA8AE3-020A-49AF-B68F-56E4875F99C5}" v="458" dt="2020-07-15T14:03:30.571"/>
    <p1510:client id="{A30E8B77-2F63-4E39-AF4D-3DDE10639A55}" v="363" dt="2020-07-15T09:33:18.7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51" autoAdjust="0"/>
    <p:restoredTop sz="90809" autoAdjust="0"/>
  </p:normalViewPr>
  <p:slideViewPr>
    <p:cSldViewPr snapToGrid="0">
      <p:cViewPr varScale="1">
        <p:scale>
          <a:sx n="94" d="100"/>
          <a:sy n="94" d="100"/>
        </p:scale>
        <p:origin x="33" y="45"/>
      </p:cViewPr>
      <p:guideLst>
        <p:guide pos="989"/>
        <p:guide orient="horz" pos="2203"/>
      </p:guideLst>
    </p:cSldViewPr>
  </p:slideViewPr>
  <p:outlineViewPr>
    <p:cViewPr>
      <p:scale>
        <a:sx n="33" d="100"/>
        <a:sy n="33" d="100"/>
      </p:scale>
      <p:origin x="0" y="-5376"/>
    </p:cViewPr>
  </p:outlineViewPr>
  <p:notesTextViewPr>
    <p:cViewPr>
      <p:scale>
        <a:sx n="1" d="1"/>
        <a:sy n="1" d="1"/>
      </p:scale>
      <p:origin x="0" y="0"/>
    </p:cViewPr>
  </p:notesTextViewPr>
  <p:sorterViewPr>
    <p:cViewPr>
      <p:scale>
        <a:sx n="100" d="100"/>
        <a:sy n="100" d="100"/>
      </p:scale>
      <p:origin x="0" y="-16554"/>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lambok Nongbet [Chillibreeze]" userId="6bf028ea-505a-4797-9fbe-498829f78d74" providerId="ADAL" clId="{4BFFD7A9-576C-450A-ADD5-0ECEB1B07BAE}"/>
    <pc:docChg chg="undo custSel modSld">
      <pc:chgData name="Wanlambok Nongbet [Chillibreeze]" userId="6bf028ea-505a-4797-9fbe-498829f78d74" providerId="ADAL" clId="{4BFFD7A9-576C-450A-ADD5-0ECEB1B07BAE}" dt="2020-07-14T17:17:43.791" v="12" actId="20577"/>
      <pc:docMkLst>
        <pc:docMk/>
      </pc:docMkLst>
      <pc:sldChg chg="modSp mod">
        <pc:chgData name="Wanlambok Nongbet [Chillibreeze]" userId="6bf028ea-505a-4797-9fbe-498829f78d74" providerId="ADAL" clId="{4BFFD7A9-576C-450A-ADD5-0ECEB1B07BAE}" dt="2020-07-14T17:14:14.024" v="2" actId="20577"/>
        <pc:sldMkLst>
          <pc:docMk/>
          <pc:sldMk cId="1793706927" sldId="1670"/>
        </pc:sldMkLst>
        <pc:spChg chg="mod">
          <ac:chgData name="Wanlambok Nongbet [Chillibreeze]" userId="6bf028ea-505a-4797-9fbe-498829f78d74" providerId="ADAL" clId="{4BFFD7A9-576C-450A-ADD5-0ECEB1B07BAE}" dt="2020-07-14T17:14:14.024" v="2" actId="20577"/>
          <ac:spMkLst>
            <pc:docMk/>
            <pc:sldMk cId="1793706927" sldId="1670"/>
            <ac:spMk id="67" creationId="{330E6CBB-91E7-4EF5-8667-9D570784F539}"/>
          </ac:spMkLst>
        </pc:spChg>
      </pc:sldChg>
      <pc:sldChg chg="modSp mod">
        <pc:chgData name="Wanlambok Nongbet [Chillibreeze]" userId="6bf028ea-505a-4797-9fbe-498829f78d74" providerId="ADAL" clId="{4BFFD7A9-576C-450A-ADD5-0ECEB1B07BAE}" dt="2020-07-14T17:17:43.791" v="12" actId="20577"/>
        <pc:sldMkLst>
          <pc:docMk/>
          <pc:sldMk cId="17682011" sldId="1883"/>
        </pc:sldMkLst>
        <pc:spChg chg="mod">
          <ac:chgData name="Wanlambok Nongbet [Chillibreeze]" userId="6bf028ea-505a-4797-9fbe-498829f78d74" providerId="ADAL" clId="{4BFFD7A9-576C-450A-ADD5-0ECEB1B07BAE}" dt="2020-07-14T17:17:43.791" v="12" actId="20577"/>
          <ac:spMkLst>
            <pc:docMk/>
            <pc:sldMk cId="17682011" sldId="1883"/>
            <ac:spMk id="10" creationId="{718284C3-DC09-4631-8389-CAC9C5A89854}"/>
          </ac:spMkLst>
        </pc:spChg>
      </pc:sldChg>
      <pc:sldChg chg="modSp">
        <pc:chgData name="Wanlambok Nongbet [Chillibreeze]" userId="6bf028ea-505a-4797-9fbe-498829f78d74" providerId="ADAL" clId="{4BFFD7A9-576C-450A-ADD5-0ECEB1B07BAE}" dt="2020-07-14T17:14:00.346" v="0" actId="20577"/>
        <pc:sldMkLst>
          <pc:docMk/>
          <pc:sldMk cId="1206701269" sldId="1895"/>
        </pc:sldMkLst>
        <pc:spChg chg="mod">
          <ac:chgData name="Wanlambok Nongbet [Chillibreeze]" userId="6bf028ea-505a-4797-9fbe-498829f78d74" providerId="ADAL" clId="{4BFFD7A9-576C-450A-ADD5-0ECEB1B07BAE}" dt="2020-07-14T17:14:00.346" v="0" actId="20577"/>
          <ac:spMkLst>
            <pc:docMk/>
            <pc:sldMk cId="1206701269" sldId="1895"/>
            <ac:spMk id="2" creationId="{656F61A3-EB52-43AA-B291-78D4B5161E6C}"/>
          </ac:spMkLst>
        </pc:spChg>
      </pc:sldChg>
      <pc:sldChg chg="modSp mod">
        <pc:chgData name="Wanlambok Nongbet [Chillibreeze]" userId="6bf028ea-505a-4797-9fbe-498829f78d74" providerId="ADAL" clId="{4BFFD7A9-576C-450A-ADD5-0ECEB1B07BAE}" dt="2020-07-14T17:14:42.012" v="6" actId="313"/>
        <pc:sldMkLst>
          <pc:docMk/>
          <pc:sldMk cId="608860729" sldId="2600"/>
        </pc:sldMkLst>
        <pc:spChg chg="mod">
          <ac:chgData name="Wanlambok Nongbet [Chillibreeze]" userId="6bf028ea-505a-4797-9fbe-498829f78d74" providerId="ADAL" clId="{4BFFD7A9-576C-450A-ADD5-0ECEB1B07BAE}" dt="2020-07-14T17:14:42.012" v="6" actId="313"/>
          <ac:spMkLst>
            <pc:docMk/>
            <pc:sldMk cId="608860729" sldId="2600"/>
            <ac:spMk id="7" creationId="{CE46E4E3-8274-49AD-9C6C-1043DD999A2C}"/>
          </ac:spMkLst>
        </pc:spChg>
      </pc:sldChg>
      <pc:sldChg chg="modSp mod">
        <pc:chgData name="Wanlambok Nongbet [Chillibreeze]" userId="6bf028ea-505a-4797-9fbe-498829f78d74" providerId="ADAL" clId="{4BFFD7A9-576C-450A-ADD5-0ECEB1B07BAE}" dt="2020-07-14T17:16:14.763" v="11" actId="179"/>
        <pc:sldMkLst>
          <pc:docMk/>
          <pc:sldMk cId="616904273" sldId="2606"/>
        </pc:sldMkLst>
        <pc:spChg chg="mod">
          <ac:chgData name="Wanlambok Nongbet [Chillibreeze]" userId="6bf028ea-505a-4797-9fbe-498829f78d74" providerId="ADAL" clId="{4BFFD7A9-576C-450A-ADD5-0ECEB1B07BAE}" dt="2020-07-14T17:16:14.763" v="11" actId="179"/>
          <ac:spMkLst>
            <pc:docMk/>
            <pc:sldMk cId="616904273" sldId="2606"/>
            <ac:spMk id="7" creationId="{703C330C-9BBA-4212-AE21-871C2A1991C5}"/>
          </ac:spMkLst>
        </pc:spChg>
      </pc:sldChg>
      <pc:sldChg chg="modSp mod">
        <pc:chgData name="Wanlambok Nongbet [Chillibreeze]" userId="6bf028ea-505a-4797-9fbe-498829f78d74" providerId="ADAL" clId="{4BFFD7A9-576C-450A-ADD5-0ECEB1B07BAE}" dt="2020-07-14T17:15:55.415" v="10" actId="962"/>
        <pc:sldMkLst>
          <pc:docMk/>
          <pc:sldMk cId="45995054" sldId="2616"/>
        </pc:sldMkLst>
        <pc:grpChg chg="mod">
          <ac:chgData name="Wanlambok Nongbet [Chillibreeze]" userId="6bf028ea-505a-4797-9fbe-498829f78d74" providerId="ADAL" clId="{4BFFD7A9-576C-450A-ADD5-0ECEB1B07BAE}" dt="2020-07-14T17:15:04.305" v="8" actId="1076"/>
          <ac:grpSpMkLst>
            <pc:docMk/>
            <pc:sldMk cId="45995054" sldId="2616"/>
            <ac:grpSpMk id="12" creationId="{485483FB-A004-458E-9259-6C8CBA86BD92}"/>
          </ac:grpSpMkLst>
        </pc:grpChg>
        <pc:cxnChg chg="mod">
          <ac:chgData name="Wanlambok Nongbet [Chillibreeze]" userId="6bf028ea-505a-4797-9fbe-498829f78d74" providerId="ADAL" clId="{4BFFD7A9-576C-450A-ADD5-0ECEB1B07BAE}" dt="2020-07-14T17:15:55.415" v="10" actId="962"/>
          <ac:cxnSpMkLst>
            <pc:docMk/>
            <pc:sldMk cId="45995054" sldId="2616"/>
            <ac:cxnSpMk id="42" creationId="{447D7B84-3651-44C7-B412-35DD99AD2D8F}"/>
          </ac:cxnSpMkLst>
        </pc:cxnChg>
      </pc:sldChg>
    </pc:docChg>
  </pc:docChgLst>
  <pc:docChgLst>
    <pc:chgData name="Ashia Sheikh [Chillibreeze]" userId="6452a783-bade-4cce-97f1-f56691f8b6f5" providerId="ADAL" clId="{1CB83846-E9C4-4F9D-B945-A54B0A31CDF8}"/>
    <pc:docChg chg="undo custSel modSld">
      <pc:chgData name="Ashia Sheikh [Chillibreeze]" userId="6452a783-bade-4cce-97f1-f56691f8b6f5" providerId="ADAL" clId="{1CB83846-E9C4-4F9D-B945-A54B0A31CDF8}" dt="2020-07-15T15:16:51.668" v="5" actId="6549"/>
      <pc:docMkLst>
        <pc:docMk/>
      </pc:docMkLst>
      <pc:sldChg chg="modSp mod">
        <pc:chgData name="Ashia Sheikh [Chillibreeze]" userId="6452a783-bade-4cce-97f1-f56691f8b6f5" providerId="ADAL" clId="{1CB83846-E9C4-4F9D-B945-A54B0A31CDF8}" dt="2020-07-15T15:10:56.088" v="4" actId="14100"/>
        <pc:sldMkLst>
          <pc:docMk/>
          <pc:sldMk cId="3689959568" sldId="1936"/>
        </pc:sldMkLst>
        <pc:cxnChg chg="mod">
          <ac:chgData name="Ashia Sheikh [Chillibreeze]" userId="6452a783-bade-4cce-97f1-f56691f8b6f5" providerId="ADAL" clId="{1CB83846-E9C4-4F9D-B945-A54B0A31CDF8}" dt="2020-07-15T15:10:56.088" v="4" actId="14100"/>
          <ac:cxnSpMkLst>
            <pc:docMk/>
            <pc:sldMk cId="3689959568" sldId="1936"/>
            <ac:cxnSpMk id="38" creationId="{E46CF326-362F-43E5-973D-D149E646B5EE}"/>
          </ac:cxnSpMkLst>
        </pc:cxnChg>
      </pc:sldChg>
      <pc:sldChg chg="modSp mod">
        <pc:chgData name="Ashia Sheikh [Chillibreeze]" userId="6452a783-bade-4cce-97f1-f56691f8b6f5" providerId="ADAL" clId="{1CB83846-E9C4-4F9D-B945-A54B0A31CDF8}" dt="2020-07-15T15:10:23.817" v="0" actId="20577"/>
        <pc:sldMkLst>
          <pc:docMk/>
          <pc:sldMk cId="3321635525" sldId="1961"/>
        </pc:sldMkLst>
        <pc:spChg chg="mod">
          <ac:chgData name="Ashia Sheikh [Chillibreeze]" userId="6452a783-bade-4cce-97f1-f56691f8b6f5" providerId="ADAL" clId="{1CB83846-E9C4-4F9D-B945-A54B0A31CDF8}" dt="2020-07-15T15:10:23.817" v="0" actId="20577"/>
          <ac:spMkLst>
            <pc:docMk/>
            <pc:sldMk cId="3321635525" sldId="1961"/>
            <ac:spMk id="8" creationId="{5B14B7CE-6BC2-4744-8156-277BFCF7EF5A}"/>
          </ac:spMkLst>
        </pc:spChg>
      </pc:sldChg>
      <pc:sldChg chg="modNotesTx">
        <pc:chgData name="Ashia Sheikh [Chillibreeze]" userId="6452a783-bade-4cce-97f1-f56691f8b6f5" providerId="ADAL" clId="{1CB83846-E9C4-4F9D-B945-A54B0A31CDF8}" dt="2020-07-15T15:16:51.668" v="5" actId="6549"/>
        <pc:sldMkLst>
          <pc:docMk/>
          <pc:sldMk cId="45995054" sldId="2616"/>
        </pc:sldMkLst>
      </pc:sldChg>
    </pc:docChg>
  </pc:docChgLst>
  <pc:docChgLst>
    <pc:chgData name="Mili Diengdoh" userId="4e667e83-9d62-4727-9cfb-ee24b16ffb56" providerId="ADAL" clId="{A30E8B77-2F63-4E39-AF4D-3DDE10639A55}"/>
    <pc:docChg chg="undo redo custSel modSld modMainMaster">
      <pc:chgData name="Mili Diengdoh" userId="4e667e83-9d62-4727-9cfb-ee24b16ffb56" providerId="ADAL" clId="{A30E8B77-2F63-4E39-AF4D-3DDE10639A55}" dt="2020-07-15T09:33:18.772" v="2073"/>
      <pc:docMkLst>
        <pc:docMk/>
      </pc:docMkLst>
      <pc:sldChg chg="addSp delSp modSp mod">
        <pc:chgData name="Mili Diengdoh" userId="4e667e83-9d62-4727-9cfb-ee24b16ffb56" providerId="ADAL" clId="{A30E8B77-2F63-4E39-AF4D-3DDE10639A55}" dt="2020-07-15T07:13:33.250" v="211" actId="13244"/>
        <pc:sldMkLst>
          <pc:docMk/>
          <pc:sldMk cId="1793706927" sldId="1670"/>
        </pc:sldMkLst>
        <pc:spChg chg="mod">
          <ac:chgData name="Mili Diengdoh" userId="4e667e83-9d62-4727-9cfb-ee24b16ffb56" providerId="ADAL" clId="{A30E8B77-2F63-4E39-AF4D-3DDE10639A55}" dt="2020-07-15T06:57:05.401" v="10"/>
          <ac:spMkLst>
            <pc:docMk/>
            <pc:sldMk cId="1793706927" sldId="1670"/>
            <ac:spMk id="26" creationId="{ACC12457-3759-4BB0-A56A-7CBCAA915A61}"/>
          </ac:spMkLst>
        </pc:spChg>
        <pc:spChg chg="mod">
          <ac:chgData name="Mili Diengdoh" userId="4e667e83-9d62-4727-9cfb-ee24b16ffb56" providerId="ADAL" clId="{A30E8B77-2F63-4E39-AF4D-3DDE10639A55}" dt="2020-07-15T06:57:05.401" v="10"/>
          <ac:spMkLst>
            <pc:docMk/>
            <pc:sldMk cId="1793706927" sldId="1670"/>
            <ac:spMk id="27" creationId="{D27935C7-6D4D-4DEA-B41D-C5ADB48E617B}"/>
          </ac:spMkLst>
        </pc:spChg>
        <pc:spChg chg="mod">
          <ac:chgData name="Mili Diengdoh" userId="4e667e83-9d62-4727-9cfb-ee24b16ffb56" providerId="ADAL" clId="{A30E8B77-2F63-4E39-AF4D-3DDE10639A55}" dt="2020-07-15T06:57:05.401" v="10"/>
          <ac:spMkLst>
            <pc:docMk/>
            <pc:sldMk cId="1793706927" sldId="1670"/>
            <ac:spMk id="29" creationId="{1D33845F-1A8E-41DA-9799-5C0BFE901C19}"/>
          </ac:spMkLst>
        </pc:spChg>
        <pc:spChg chg="mod">
          <ac:chgData name="Mili Diengdoh" userId="4e667e83-9d62-4727-9cfb-ee24b16ffb56" providerId="ADAL" clId="{A30E8B77-2F63-4E39-AF4D-3DDE10639A55}" dt="2020-07-15T06:57:05.401" v="10"/>
          <ac:spMkLst>
            <pc:docMk/>
            <pc:sldMk cId="1793706927" sldId="1670"/>
            <ac:spMk id="30" creationId="{FB1FA53D-025D-4241-A438-A75943CBA52D}"/>
          </ac:spMkLst>
        </pc:spChg>
        <pc:spChg chg="mod">
          <ac:chgData name="Mili Diengdoh" userId="4e667e83-9d62-4727-9cfb-ee24b16ffb56" providerId="ADAL" clId="{A30E8B77-2F63-4E39-AF4D-3DDE10639A55}" dt="2020-07-15T06:57:05.401" v="10"/>
          <ac:spMkLst>
            <pc:docMk/>
            <pc:sldMk cId="1793706927" sldId="1670"/>
            <ac:spMk id="32" creationId="{99D47930-63D6-490B-AB8D-2E6F9FB3D355}"/>
          </ac:spMkLst>
        </pc:spChg>
        <pc:spChg chg="mod">
          <ac:chgData name="Mili Diengdoh" userId="4e667e83-9d62-4727-9cfb-ee24b16ffb56" providerId="ADAL" clId="{A30E8B77-2F63-4E39-AF4D-3DDE10639A55}" dt="2020-07-15T06:57:05.401" v="10"/>
          <ac:spMkLst>
            <pc:docMk/>
            <pc:sldMk cId="1793706927" sldId="1670"/>
            <ac:spMk id="33" creationId="{D9D8344A-9093-416A-BC3B-7362E38C9471}"/>
          </ac:spMkLst>
        </pc:spChg>
        <pc:spChg chg="mod">
          <ac:chgData name="Mili Diengdoh" userId="4e667e83-9d62-4727-9cfb-ee24b16ffb56" providerId="ADAL" clId="{A30E8B77-2F63-4E39-AF4D-3DDE10639A55}" dt="2020-07-15T06:57:05.401" v="10"/>
          <ac:spMkLst>
            <pc:docMk/>
            <pc:sldMk cId="1793706927" sldId="1670"/>
            <ac:spMk id="35" creationId="{46301EE6-EDCC-4262-A8BD-C962709D4E30}"/>
          </ac:spMkLst>
        </pc:spChg>
        <pc:spChg chg="mod">
          <ac:chgData name="Mili Diengdoh" userId="4e667e83-9d62-4727-9cfb-ee24b16ffb56" providerId="ADAL" clId="{A30E8B77-2F63-4E39-AF4D-3DDE10639A55}" dt="2020-07-15T06:57:05.401" v="10"/>
          <ac:spMkLst>
            <pc:docMk/>
            <pc:sldMk cId="1793706927" sldId="1670"/>
            <ac:spMk id="36" creationId="{2AA9A1B7-D4AD-4EED-AE2C-EAC4F3018442}"/>
          </ac:spMkLst>
        </pc:spChg>
        <pc:spChg chg="mod">
          <ac:chgData name="Mili Diengdoh" userId="4e667e83-9d62-4727-9cfb-ee24b16ffb56" providerId="ADAL" clId="{A30E8B77-2F63-4E39-AF4D-3DDE10639A55}" dt="2020-07-15T06:58:32.316" v="45" actId="571"/>
          <ac:spMkLst>
            <pc:docMk/>
            <pc:sldMk cId="1793706927" sldId="1670"/>
            <ac:spMk id="38" creationId="{B92A0A9D-7A56-45DE-ACBB-B54696B0C04B}"/>
          </ac:spMkLst>
        </pc:spChg>
        <pc:spChg chg="mod">
          <ac:chgData name="Mili Diengdoh" userId="4e667e83-9d62-4727-9cfb-ee24b16ffb56" providerId="ADAL" clId="{A30E8B77-2F63-4E39-AF4D-3DDE10639A55}" dt="2020-07-15T06:58:32.316" v="45" actId="571"/>
          <ac:spMkLst>
            <pc:docMk/>
            <pc:sldMk cId="1793706927" sldId="1670"/>
            <ac:spMk id="39" creationId="{7F241B06-C2B6-49BF-8A58-670374BC3D7B}"/>
          </ac:spMkLst>
        </pc:spChg>
        <pc:spChg chg="mod">
          <ac:chgData name="Mili Diengdoh" userId="4e667e83-9d62-4727-9cfb-ee24b16ffb56" providerId="ADAL" clId="{A30E8B77-2F63-4E39-AF4D-3DDE10639A55}" dt="2020-07-15T06:58:32.316" v="45" actId="571"/>
          <ac:spMkLst>
            <pc:docMk/>
            <pc:sldMk cId="1793706927" sldId="1670"/>
            <ac:spMk id="41" creationId="{6270BF2B-ABFB-4756-A436-70F47CFD7A18}"/>
          </ac:spMkLst>
        </pc:spChg>
        <pc:spChg chg="mod">
          <ac:chgData name="Mili Diengdoh" userId="4e667e83-9d62-4727-9cfb-ee24b16ffb56" providerId="ADAL" clId="{A30E8B77-2F63-4E39-AF4D-3DDE10639A55}" dt="2020-07-15T06:58:32.316" v="45" actId="571"/>
          <ac:spMkLst>
            <pc:docMk/>
            <pc:sldMk cId="1793706927" sldId="1670"/>
            <ac:spMk id="42" creationId="{3BC5BD55-5684-40F4-868C-50BF2B6EC25A}"/>
          </ac:spMkLst>
        </pc:spChg>
        <pc:spChg chg="mod">
          <ac:chgData name="Mili Diengdoh" userId="4e667e83-9d62-4727-9cfb-ee24b16ffb56" providerId="ADAL" clId="{A30E8B77-2F63-4E39-AF4D-3DDE10639A55}" dt="2020-07-15T06:58:32.316" v="45" actId="571"/>
          <ac:spMkLst>
            <pc:docMk/>
            <pc:sldMk cId="1793706927" sldId="1670"/>
            <ac:spMk id="44" creationId="{1E66DE01-2EEF-4818-B9CC-CC7BCF6F010F}"/>
          </ac:spMkLst>
        </pc:spChg>
        <pc:spChg chg="mod">
          <ac:chgData name="Mili Diengdoh" userId="4e667e83-9d62-4727-9cfb-ee24b16ffb56" providerId="ADAL" clId="{A30E8B77-2F63-4E39-AF4D-3DDE10639A55}" dt="2020-07-15T06:58:32.316" v="45" actId="571"/>
          <ac:spMkLst>
            <pc:docMk/>
            <pc:sldMk cId="1793706927" sldId="1670"/>
            <ac:spMk id="45" creationId="{32166C8D-54F4-44B4-99B8-35395A8ECA8E}"/>
          </ac:spMkLst>
        </pc:spChg>
        <pc:spChg chg="mod">
          <ac:chgData name="Mili Diengdoh" userId="4e667e83-9d62-4727-9cfb-ee24b16ffb56" providerId="ADAL" clId="{A30E8B77-2F63-4E39-AF4D-3DDE10639A55}" dt="2020-07-15T06:58:32.316" v="45" actId="571"/>
          <ac:spMkLst>
            <pc:docMk/>
            <pc:sldMk cId="1793706927" sldId="1670"/>
            <ac:spMk id="47" creationId="{5D29EB0F-4CDC-49AC-8248-8EF11DA6410E}"/>
          </ac:spMkLst>
        </pc:spChg>
        <pc:spChg chg="mod">
          <ac:chgData name="Mili Diengdoh" userId="4e667e83-9d62-4727-9cfb-ee24b16ffb56" providerId="ADAL" clId="{A30E8B77-2F63-4E39-AF4D-3DDE10639A55}" dt="2020-07-15T06:58:32.316" v="45" actId="571"/>
          <ac:spMkLst>
            <pc:docMk/>
            <pc:sldMk cId="1793706927" sldId="1670"/>
            <ac:spMk id="48" creationId="{C44E3433-6129-40CF-B9B9-C8A26144A188}"/>
          </ac:spMkLst>
        </pc:spChg>
        <pc:spChg chg="mod">
          <ac:chgData name="Mili Diengdoh" userId="4e667e83-9d62-4727-9cfb-ee24b16ffb56" providerId="ADAL" clId="{A30E8B77-2F63-4E39-AF4D-3DDE10639A55}" dt="2020-07-15T06:58:51.821" v="58" actId="12789"/>
          <ac:spMkLst>
            <pc:docMk/>
            <pc:sldMk cId="1793706927" sldId="1670"/>
            <ac:spMk id="64" creationId="{29ECE2EF-469A-4AB9-9158-80A5152D4FEC}"/>
          </ac:spMkLst>
        </pc:spChg>
        <pc:spChg chg="mod">
          <ac:chgData name="Mili Diengdoh" userId="4e667e83-9d62-4727-9cfb-ee24b16ffb56" providerId="ADAL" clId="{A30E8B77-2F63-4E39-AF4D-3DDE10639A55}" dt="2020-07-15T06:58:48.028" v="55" actId="12789"/>
          <ac:spMkLst>
            <pc:docMk/>
            <pc:sldMk cId="1793706927" sldId="1670"/>
            <ac:spMk id="65" creationId="{FE479161-9A8B-46C5-BE6A-8935233D3A9B}"/>
          </ac:spMkLst>
        </pc:spChg>
        <pc:spChg chg="mod">
          <ac:chgData name="Mili Diengdoh" userId="4e667e83-9d62-4727-9cfb-ee24b16ffb56" providerId="ADAL" clId="{A30E8B77-2F63-4E39-AF4D-3DDE10639A55}" dt="2020-07-15T06:58:44.792" v="54" actId="12789"/>
          <ac:spMkLst>
            <pc:docMk/>
            <pc:sldMk cId="1793706927" sldId="1670"/>
            <ac:spMk id="66" creationId="{F94E311F-B099-4830-A744-6215A4910659}"/>
          </ac:spMkLst>
        </pc:spChg>
        <pc:spChg chg="mod">
          <ac:chgData name="Mili Diengdoh" userId="4e667e83-9d62-4727-9cfb-ee24b16ffb56" providerId="ADAL" clId="{A30E8B77-2F63-4E39-AF4D-3DDE10639A55}" dt="2020-07-15T06:58:40.110" v="52" actId="12789"/>
          <ac:spMkLst>
            <pc:docMk/>
            <pc:sldMk cId="1793706927" sldId="1670"/>
            <ac:spMk id="67" creationId="{330E6CBB-91E7-4EF5-8667-9D570784F539}"/>
          </ac:spMkLst>
        </pc:spChg>
        <pc:spChg chg="mod">
          <ac:chgData name="Mili Diengdoh" userId="4e667e83-9d62-4727-9cfb-ee24b16ffb56" providerId="ADAL" clId="{A30E8B77-2F63-4E39-AF4D-3DDE10639A55}" dt="2020-07-15T06:58:51.821" v="58" actId="12789"/>
          <ac:spMkLst>
            <pc:docMk/>
            <pc:sldMk cId="1793706927" sldId="1670"/>
            <ac:spMk id="68" creationId="{3B7D114C-8F03-41BA-B0A5-92E065320C64}"/>
          </ac:spMkLst>
        </pc:spChg>
        <pc:spChg chg="mod">
          <ac:chgData name="Mili Diengdoh" userId="4e667e83-9d62-4727-9cfb-ee24b16ffb56" providerId="ADAL" clId="{A30E8B77-2F63-4E39-AF4D-3DDE10639A55}" dt="2020-07-15T06:58:48.028" v="55" actId="12789"/>
          <ac:spMkLst>
            <pc:docMk/>
            <pc:sldMk cId="1793706927" sldId="1670"/>
            <ac:spMk id="69" creationId="{EF6BF011-24CA-44F7-9FB5-F25D7C2CF178}"/>
          </ac:spMkLst>
        </pc:spChg>
        <pc:spChg chg="mod">
          <ac:chgData name="Mili Diengdoh" userId="4e667e83-9d62-4727-9cfb-ee24b16ffb56" providerId="ADAL" clId="{A30E8B77-2F63-4E39-AF4D-3DDE10639A55}" dt="2020-07-15T06:58:44.792" v="54" actId="12789"/>
          <ac:spMkLst>
            <pc:docMk/>
            <pc:sldMk cId="1793706927" sldId="1670"/>
            <ac:spMk id="70" creationId="{96A8A53E-A1CC-4B1F-9AF3-1BBDF5A043BF}"/>
          </ac:spMkLst>
        </pc:spChg>
        <pc:spChg chg="mod">
          <ac:chgData name="Mili Diengdoh" userId="4e667e83-9d62-4727-9cfb-ee24b16ffb56" providerId="ADAL" clId="{A30E8B77-2F63-4E39-AF4D-3DDE10639A55}" dt="2020-07-15T06:58:40.110" v="52" actId="12789"/>
          <ac:spMkLst>
            <pc:docMk/>
            <pc:sldMk cId="1793706927" sldId="1670"/>
            <ac:spMk id="71" creationId="{0298A698-2FC5-488A-8247-D1EE757E9039}"/>
          </ac:spMkLst>
        </pc:spChg>
        <pc:spChg chg="mod">
          <ac:chgData name="Mili Diengdoh" userId="4e667e83-9d62-4727-9cfb-ee24b16ffb56" providerId="ADAL" clId="{A30E8B77-2F63-4E39-AF4D-3DDE10639A55}" dt="2020-07-15T07:12:12.973" v="182"/>
          <ac:spMkLst>
            <pc:docMk/>
            <pc:sldMk cId="1793706927" sldId="1670"/>
            <ac:spMk id="77" creationId="{0B526E23-A705-43EB-87D4-19F543BAF87C}"/>
          </ac:spMkLst>
        </pc:spChg>
        <pc:spChg chg="mod">
          <ac:chgData name="Mili Diengdoh" userId="4e667e83-9d62-4727-9cfb-ee24b16ffb56" providerId="ADAL" clId="{A30E8B77-2F63-4E39-AF4D-3DDE10639A55}" dt="2020-07-15T07:12:12.973" v="182"/>
          <ac:spMkLst>
            <pc:docMk/>
            <pc:sldMk cId="1793706927" sldId="1670"/>
            <ac:spMk id="78" creationId="{ABA822D1-C42B-4BD1-85C1-C5194EA20552}"/>
          </ac:spMkLst>
        </pc:spChg>
        <pc:grpChg chg="add del mod">
          <ac:chgData name="Mili Diengdoh" userId="4e667e83-9d62-4727-9cfb-ee24b16ffb56" providerId="ADAL" clId="{A30E8B77-2F63-4E39-AF4D-3DDE10639A55}" dt="2020-07-15T07:12:27.752" v="189" actId="478"/>
          <ac:grpSpMkLst>
            <pc:docMk/>
            <pc:sldMk cId="1793706927" sldId="1670"/>
            <ac:grpSpMk id="18" creationId="{33783F2C-FAB9-4E2B-AEFB-A17E8DE196A9}"/>
          </ac:grpSpMkLst>
        </pc:grpChg>
        <pc:grpChg chg="add del mod">
          <ac:chgData name="Mili Diengdoh" userId="4e667e83-9d62-4727-9cfb-ee24b16ffb56" providerId="ADAL" clId="{A30E8B77-2F63-4E39-AF4D-3DDE10639A55}" dt="2020-07-15T07:06:42.268" v="125" actId="478"/>
          <ac:grpSpMkLst>
            <pc:docMk/>
            <pc:sldMk cId="1793706927" sldId="1670"/>
            <ac:grpSpMk id="25" creationId="{56FB7DD1-C8A2-4B9B-86AD-A6EB069A1F8D}"/>
          </ac:grpSpMkLst>
        </pc:grpChg>
        <pc:grpChg chg="add mod">
          <ac:chgData name="Mili Diengdoh" userId="4e667e83-9d62-4727-9cfb-ee24b16ffb56" providerId="ADAL" clId="{A30E8B77-2F63-4E39-AF4D-3DDE10639A55}" dt="2020-07-15T07:12:12.480" v="181" actId="164"/>
          <ac:grpSpMkLst>
            <pc:docMk/>
            <pc:sldMk cId="1793706927" sldId="1670"/>
            <ac:grpSpMk id="28" creationId="{6857C836-DFFE-4C0B-9C39-034213C2298C}"/>
          </ac:grpSpMkLst>
        </pc:grpChg>
        <pc:grpChg chg="add del mod">
          <ac:chgData name="Mili Diengdoh" userId="4e667e83-9d62-4727-9cfb-ee24b16ffb56" providerId="ADAL" clId="{A30E8B77-2F63-4E39-AF4D-3DDE10639A55}" dt="2020-07-15T07:11:33.870" v="173" actId="478"/>
          <ac:grpSpMkLst>
            <pc:docMk/>
            <pc:sldMk cId="1793706927" sldId="1670"/>
            <ac:grpSpMk id="31" creationId="{F605C2AD-91B0-443F-A5D9-6845DD55B8EE}"/>
          </ac:grpSpMkLst>
        </pc:grpChg>
        <pc:grpChg chg="add del mod">
          <ac:chgData name="Mili Diengdoh" userId="4e667e83-9d62-4727-9cfb-ee24b16ffb56" providerId="ADAL" clId="{A30E8B77-2F63-4E39-AF4D-3DDE10639A55}" dt="2020-07-15T07:07:04.349" v="128" actId="478"/>
          <ac:grpSpMkLst>
            <pc:docMk/>
            <pc:sldMk cId="1793706927" sldId="1670"/>
            <ac:grpSpMk id="34" creationId="{A82126E2-06FD-402C-B0D5-ADD4C7CE8616}"/>
          </ac:grpSpMkLst>
        </pc:grpChg>
        <pc:grpChg chg="add del mod">
          <ac:chgData name="Mili Diengdoh" userId="4e667e83-9d62-4727-9cfb-ee24b16ffb56" providerId="ADAL" clId="{A30E8B77-2F63-4E39-AF4D-3DDE10639A55}" dt="2020-07-15T07:07:13.789" v="132" actId="478"/>
          <ac:grpSpMkLst>
            <pc:docMk/>
            <pc:sldMk cId="1793706927" sldId="1670"/>
            <ac:grpSpMk id="37" creationId="{7F864BAC-0859-47DF-B90A-568D55BB37FA}"/>
          </ac:grpSpMkLst>
        </pc:grpChg>
        <pc:grpChg chg="add del mod">
          <ac:chgData name="Mili Diengdoh" userId="4e667e83-9d62-4727-9cfb-ee24b16ffb56" providerId="ADAL" clId="{A30E8B77-2F63-4E39-AF4D-3DDE10639A55}" dt="2020-07-15T07:13:02.004" v="201" actId="478"/>
          <ac:grpSpMkLst>
            <pc:docMk/>
            <pc:sldMk cId="1793706927" sldId="1670"/>
            <ac:grpSpMk id="40" creationId="{5E08320C-B12B-426F-A9A1-4B8814994F98}"/>
          </ac:grpSpMkLst>
        </pc:grpChg>
        <pc:grpChg chg="add del mod">
          <ac:chgData name="Mili Diengdoh" userId="4e667e83-9d62-4727-9cfb-ee24b16ffb56" providerId="ADAL" clId="{A30E8B77-2F63-4E39-AF4D-3DDE10639A55}" dt="2020-07-15T07:09:40.652" v="144" actId="478"/>
          <ac:grpSpMkLst>
            <pc:docMk/>
            <pc:sldMk cId="1793706927" sldId="1670"/>
            <ac:grpSpMk id="43" creationId="{B8BA43B7-884E-47C8-9B6E-4219F9AC7894}"/>
          </ac:grpSpMkLst>
        </pc:grpChg>
        <pc:grpChg chg="add del mod">
          <ac:chgData name="Mili Diengdoh" userId="4e667e83-9d62-4727-9cfb-ee24b16ffb56" providerId="ADAL" clId="{A30E8B77-2F63-4E39-AF4D-3DDE10639A55}" dt="2020-07-15T07:10:03.830" v="157" actId="478"/>
          <ac:grpSpMkLst>
            <pc:docMk/>
            <pc:sldMk cId="1793706927" sldId="1670"/>
            <ac:grpSpMk id="46" creationId="{00B159D2-BCBD-47CC-ADB3-6FB3FD37B49D}"/>
          </ac:grpSpMkLst>
        </pc:grpChg>
        <pc:grpChg chg="add del mod">
          <ac:chgData name="Mili Diengdoh" userId="4e667e83-9d62-4727-9cfb-ee24b16ffb56" providerId="ADAL" clId="{A30E8B77-2F63-4E39-AF4D-3DDE10639A55}" dt="2020-07-15T07:12:13.887" v="183"/>
          <ac:grpSpMkLst>
            <pc:docMk/>
            <pc:sldMk cId="1793706927" sldId="1670"/>
            <ac:grpSpMk id="74" creationId="{E5475409-07B2-42E2-96A4-8E7EE9EB6B35}"/>
          </ac:grpSpMkLst>
        </pc:grpChg>
        <pc:grpChg chg="mod">
          <ac:chgData name="Mili Diengdoh" userId="4e667e83-9d62-4727-9cfb-ee24b16ffb56" providerId="ADAL" clId="{A30E8B77-2F63-4E39-AF4D-3DDE10639A55}" dt="2020-07-15T07:12:12.973" v="182"/>
          <ac:grpSpMkLst>
            <pc:docMk/>
            <pc:sldMk cId="1793706927" sldId="1670"/>
            <ac:grpSpMk id="75" creationId="{0FBEAAEF-8A86-4B71-A945-A1D61C8B9E61}"/>
          </ac:grpSpMkLst>
        </pc:grpChg>
        <pc:picChg chg="add del mod">
          <ac:chgData name="Mili Diengdoh" userId="4e667e83-9d62-4727-9cfb-ee24b16ffb56" providerId="ADAL" clId="{A30E8B77-2F63-4E39-AF4D-3DDE10639A55}" dt="2020-07-15T07:06:42.268" v="125" actId="478"/>
          <ac:picMkLst>
            <pc:docMk/>
            <pc:sldMk cId="1793706927" sldId="1670"/>
            <ac:picMk id="2" creationId="{08A2A922-716F-46CE-91B5-86E3844EB2F3}"/>
          </ac:picMkLst>
        </pc:picChg>
        <pc:picChg chg="add mod">
          <ac:chgData name="Mili Diengdoh" userId="4e667e83-9d62-4727-9cfb-ee24b16ffb56" providerId="ADAL" clId="{A30E8B77-2F63-4E39-AF4D-3DDE10639A55}" dt="2020-07-15T07:13:13.706" v="204" actId="13244"/>
          <ac:picMkLst>
            <pc:docMk/>
            <pc:sldMk cId="1793706927" sldId="1670"/>
            <ac:picMk id="4" creationId="{6758A245-BA51-4C69-884A-8556FB3D8E54}"/>
          </ac:picMkLst>
        </pc:picChg>
        <pc:picChg chg="add mod">
          <ac:chgData name="Mili Diengdoh" userId="4e667e83-9d62-4727-9cfb-ee24b16ffb56" providerId="ADAL" clId="{A30E8B77-2F63-4E39-AF4D-3DDE10639A55}" dt="2020-07-15T07:13:21.234" v="206" actId="13244"/>
          <ac:picMkLst>
            <pc:docMk/>
            <pc:sldMk cId="1793706927" sldId="1670"/>
            <ac:picMk id="5" creationId="{44A7B5C0-9BFF-4754-AE10-BB745FFC0E3D}"/>
          </ac:picMkLst>
        </pc:picChg>
        <pc:picChg chg="del mod">
          <ac:chgData name="Mili Diengdoh" userId="4e667e83-9d62-4727-9cfb-ee24b16ffb56" providerId="ADAL" clId="{A30E8B77-2F63-4E39-AF4D-3DDE10639A55}" dt="2020-07-15T07:13:05.734" v="202" actId="478"/>
          <ac:picMkLst>
            <pc:docMk/>
            <pc:sldMk cId="1793706927" sldId="1670"/>
            <ac:picMk id="6" creationId="{F4DB080D-34DC-4573-9E62-976071C4570C}"/>
          </ac:picMkLst>
        </pc:picChg>
        <pc:picChg chg="add mod">
          <ac:chgData name="Mili Diengdoh" userId="4e667e83-9d62-4727-9cfb-ee24b16ffb56" providerId="ADAL" clId="{A30E8B77-2F63-4E39-AF4D-3DDE10639A55}" dt="2020-07-15T07:13:26.415" v="208" actId="13244"/>
          <ac:picMkLst>
            <pc:docMk/>
            <pc:sldMk cId="1793706927" sldId="1670"/>
            <ac:picMk id="7" creationId="{68F0949E-7509-4B52-8734-F1BF9E3058A6}"/>
          </ac:picMkLst>
        </pc:picChg>
        <pc:picChg chg="add del mod">
          <ac:chgData name="Mili Diengdoh" userId="4e667e83-9d62-4727-9cfb-ee24b16ffb56" providerId="ADAL" clId="{A30E8B77-2F63-4E39-AF4D-3DDE10639A55}" dt="2020-07-15T07:09:42.873" v="145" actId="478"/>
          <ac:picMkLst>
            <pc:docMk/>
            <pc:sldMk cId="1793706927" sldId="1670"/>
            <ac:picMk id="8" creationId="{019D2221-03F8-4186-84C7-C270391773E7}"/>
          </ac:picMkLst>
        </pc:picChg>
        <pc:picChg chg="add mod">
          <ac:chgData name="Mili Diengdoh" userId="4e667e83-9d62-4727-9cfb-ee24b16ffb56" providerId="ADAL" clId="{A30E8B77-2F63-4E39-AF4D-3DDE10639A55}" dt="2020-07-15T07:13:29.201" v="209" actId="13244"/>
          <ac:picMkLst>
            <pc:docMk/>
            <pc:sldMk cId="1793706927" sldId="1670"/>
            <ac:picMk id="10" creationId="{54246FD1-9779-4E72-9B84-4E047F883C9D}"/>
          </ac:picMkLst>
        </pc:picChg>
        <pc:picChg chg="add del mod">
          <ac:chgData name="Mili Diengdoh" userId="4e667e83-9d62-4727-9cfb-ee24b16ffb56" providerId="ADAL" clId="{A30E8B77-2F63-4E39-AF4D-3DDE10639A55}" dt="2020-07-15T07:10:05.529" v="158" actId="478"/>
          <ac:picMkLst>
            <pc:docMk/>
            <pc:sldMk cId="1793706927" sldId="1670"/>
            <ac:picMk id="11" creationId="{2C5DD40F-E4FC-4C46-A8C2-ACBF05112906}"/>
          </ac:picMkLst>
        </pc:picChg>
        <pc:picChg chg="add mod">
          <ac:chgData name="Mili Diengdoh" userId="4e667e83-9d62-4727-9cfb-ee24b16ffb56" providerId="ADAL" clId="{A30E8B77-2F63-4E39-AF4D-3DDE10639A55}" dt="2020-07-15T07:13:32.264" v="210" actId="13244"/>
          <ac:picMkLst>
            <pc:docMk/>
            <pc:sldMk cId="1793706927" sldId="1670"/>
            <ac:picMk id="13" creationId="{88D2C46F-9653-4D07-96D2-12F1C8D932EB}"/>
          </ac:picMkLst>
        </pc:picChg>
        <pc:picChg chg="add del mod">
          <ac:chgData name="Mili Diengdoh" userId="4e667e83-9d62-4727-9cfb-ee24b16ffb56" providerId="ADAL" clId="{A30E8B77-2F63-4E39-AF4D-3DDE10639A55}" dt="2020-07-15T07:11:27.364" v="168" actId="478"/>
          <ac:picMkLst>
            <pc:docMk/>
            <pc:sldMk cId="1793706927" sldId="1670"/>
            <ac:picMk id="14" creationId="{DE7F857A-5F70-46C7-B57C-EE237CAB2BFE}"/>
          </ac:picMkLst>
        </pc:picChg>
        <pc:picChg chg="add mod">
          <ac:chgData name="Mili Diengdoh" userId="4e667e83-9d62-4727-9cfb-ee24b16ffb56" providerId="ADAL" clId="{A30E8B77-2F63-4E39-AF4D-3DDE10639A55}" dt="2020-07-15T07:13:17.026" v="205" actId="13244"/>
          <ac:picMkLst>
            <pc:docMk/>
            <pc:sldMk cId="1793706927" sldId="1670"/>
            <ac:picMk id="16" creationId="{C22801E2-D02F-4BB2-839B-ABA98BEEFA87}"/>
          </ac:picMkLst>
        </pc:picChg>
        <pc:picChg chg="add mod">
          <ac:chgData name="Mili Diengdoh" userId="4e667e83-9d62-4727-9cfb-ee24b16ffb56" providerId="ADAL" clId="{A30E8B77-2F63-4E39-AF4D-3DDE10639A55}" dt="2020-07-15T07:12:12.480" v="181" actId="164"/>
          <ac:picMkLst>
            <pc:docMk/>
            <pc:sldMk cId="1793706927" sldId="1670"/>
            <ac:picMk id="17" creationId="{E4A7E231-DE0D-4FB3-886B-52E79E75555D}"/>
          </ac:picMkLst>
        </pc:picChg>
        <pc:picChg chg="add mod">
          <ac:chgData name="Mili Diengdoh" userId="4e667e83-9d62-4727-9cfb-ee24b16ffb56" providerId="ADAL" clId="{A30E8B77-2F63-4E39-AF4D-3DDE10639A55}" dt="2020-07-15T07:13:23.987" v="207" actId="13244"/>
          <ac:picMkLst>
            <pc:docMk/>
            <pc:sldMk cId="1793706927" sldId="1670"/>
            <ac:picMk id="20" creationId="{C10D4D90-C7F7-4BA5-8DA7-811F40162575}"/>
          </ac:picMkLst>
        </pc:picChg>
        <pc:picChg chg="add del mod">
          <ac:chgData name="Mili Diengdoh" userId="4e667e83-9d62-4727-9cfb-ee24b16ffb56" providerId="ADAL" clId="{A30E8B77-2F63-4E39-AF4D-3DDE10639A55}" dt="2020-07-15T07:13:07.530" v="203" actId="478"/>
          <ac:picMkLst>
            <pc:docMk/>
            <pc:sldMk cId="1793706927" sldId="1670"/>
            <ac:picMk id="21" creationId="{B629B81D-E92E-41B5-B0C9-B94CC79FEA6A}"/>
          </ac:picMkLst>
        </pc:picChg>
        <pc:picChg chg="add mod">
          <ac:chgData name="Mili Diengdoh" userId="4e667e83-9d62-4727-9cfb-ee24b16ffb56" providerId="ADAL" clId="{A30E8B77-2F63-4E39-AF4D-3DDE10639A55}" dt="2020-07-15T07:13:33.250" v="211" actId="13244"/>
          <ac:picMkLst>
            <pc:docMk/>
            <pc:sldMk cId="1793706927" sldId="1670"/>
            <ac:picMk id="23" creationId="{0F0E5C5F-F33F-4117-974D-46DD6960CC60}"/>
          </ac:picMkLst>
        </pc:picChg>
        <pc:picChg chg="mod">
          <ac:chgData name="Mili Diengdoh" userId="4e667e83-9d62-4727-9cfb-ee24b16ffb56" providerId="ADAL" clId="{A30E8B77-2F63-4E39-AF4D-3DDE10639A55}" dt="2020-07-15T07:12:12.973" v="182"/>
          <ac:picMkLst>
            <pc:docMk/>
            <pc:sldMk cId="1793706927" sldId="1670"/>
            <ac:picMk id="76" creationId="{270AB2D0-15EB-4502-851A-08972CF6FC65}"/>
          </ac:picMkLst>
        </pc:picChg>
        <pc:picChg chg="del mod">
          <ac:chgData name="Mili Diengdoh" userId="4e667e83-9d62-4727-9cfb-ee24b16ffb56" providerId="ADAL" clId="{A30E8B77-2F63-4E39-AF4D-3DDE10639A55}" dt="2020-07-15T07:13:05.734" v="202" actId="478"/>
          <ac:picMkLst>
            <pc:docMk/>
            <pc:sldMk cId="1793706927" sldId="1670"/>
            <ac:picMk id="104" creationId="{FF9145A4-7046-4B34-8F63-F4F6ACEEF6CD}"/>
          </ac:picMkLst>
        </pc:picChg>
        <pc:picChg chg="del mod">
          <ac:chgData name="Mili Diengdoh" userId="4e667e83-9d62-4727-9cfb-ee24b16ffb56" providerId="ADAL" clId="{A30E8B77-2F63-4E39-AF4D-3DDE10639A55}" dt="2020-07-15T07:13:05.734" v="202" actId="478"/>
          <ac:picMkLst>
            <pc:docMk/>
            <pc:sldMk cId="1793706927" sldId="1670"/>
            <ac:picMk id="105" creationId="{9ADB81DF-D8D6-45F3-B0C8-C5C844AC4F11}"/>
          </ac:picMkLst>
        </pc:picChg>
        <pc:picChg chg="del mod">
          <ac:chgData name="Mili Diengdoh" userId="4e667e83-9d62-4727-9cfb-ee24b16ffb56" providerId="ADAL" clId="{A30E8B77-2F63-4E39-AF4D-3DDE10639A55}" dt="2020-07-15T07:13:05.734" v="202" actId="478"/>
          <ac:picMkLst>
            <pc:docMk/>
            <pc:sldMk cId="1793706927" sldId="1670"/>
            <ac:picMk id="106" creationId="{43169A3A-8A8B-4059-8ACA-51877D6E74C6}"/>
          </ac:picMkLst>
        </pc:picChg>
        <pc:picChg chg="del mod">
          <ac:chgData name="Mili Diengdoh" userId="4e667e83-9d62-4727-9cfb-ee24b16ffb56" providerId="ADAL" clId="{A30E8B77-2F63-4E39-AF4D-3DDE10639A55}" dt="2020-07-15T07:13:05.734" v="202" actId="478"/>
          <ac:picMkLst>
            <pc:docMk/>
            <pc:sldMk cId="1793706927" sldId="1670"/>
            <ac:picMk id="107" creationId="{E2D3A307-2992-4166-B015-E2C8197034C9}"/>
          </ac:picMkLst>
        </pc:picChg>
        <pc:picChg chg="del mod">
          <ac:chgData name="Mili Diengdoh" userId="4e667e83-9d62-4727-9cfb-ee24b16ffb56" providerId="ADAL" clId="{A30E8B77-2F63-4E39-AF4D-3DDE10639A55}" dt="2020-07-15T07:13:05.734" v="202" actId="478"/>
          <ac:picMkLst>
            <pc:docMk/>
            <pc:sldMk cId="1793706927" sldId="1670"/>
            <ac:picMk id="109" creationId="{1E245967-C077-4369-BD16-D6EE05BFBC8D}"/>
          </ac:picMkLst>
        </pc:picChg>
        <pc:picChg chg="del mod">
          <ac:chgData name="Mili Diengdoh" userId="4e667e83-9d62-4727-9cfb-ee24b16ffb56" providerId="ADAL" clId="{A30E8B77-2F63-4E39-AF4D-3DDE10639A55}" dt="2020-07-15T07:13:05.734" v="202" actId="478"/>
          <ac:picMkLst>
            <pc:docMk/>
            <pc:sldMk cId="1793706927" sldId="1670"/>
            <ac:picMk id="110" creationId="{8D285C7E-87C2-4BC6-995E-10C0E548E43D}"/>
          </ac:picMkLst>
        </pc:picChg>
        <pc:picChg chg="del mod">
          <ac:chgData name="Mili Diengdoh" userId="4e667e83-9d62-4727-9cfb-ee24b16ffb56" providerId="ADAL" clId="{A30E8B77-2F63-4E39-AF4D-3DDE10639A55}" dt="2020-07-15T07:13:05.734" v="202" actId="478"/>
          <ac:picMkLst>
            <pc:docMk/>
            <pc:sldMk cId="1793706927" sldId="1670"/>
            <ac:picMk id="111" creationId="{21F3881F-504B-4CB3-87BA-24E4177EE1FC}"/>
          </ac:picMkLst>
        </pc:picChg>
        <pc:cxnChg chg="mod">
          <ac:chgData name="Mili Diengdoh" userId="4e667e83-9d62-4727-9cfb-ee24b16ffb56" providerId="ADAL" clId="{A30E8B77-2F63-4E39-AF4D-3DDE10639A55}" dt="2020-07-15T07:01:44.871" v="89" actId="108"/>
          <ac:cxnSpMkLst>
            <pc:docMk/>
            <pc:sldMk cId="1793706927" sldId="1670"/>
            <ac:cxnSpMk id="86" creationId="{60789BAF-D650-415F-B142-5FB9807746A5}"/>
          </ac:cxnSpMkLst>
        </pc:cxnChg>
        <pc:cxnChg chg="mod">
          <ac:chgData name="Mili Diengdoh" userId="4e667e83-9d62-4727-9cfb-ee24b16ffb56" providerId="ADAL" clId="{A30E8B77-2F63-4E39-AF4D-3DDE10639A55}" dt="2020-07-15T07:01:44.871" v="89" actId="108"/>
          <ac:cxnSpMkLst>
            <pc:docMk/>
            <pc:sldMk cId="1793706927" sldId="1670"/>
            <ac:cxnSpMk id="87" creationId="{B18AD376-55EA-4EEC-B5A3-EB6D95BF9BA2}"/>
          </ac:cxnSpMkLst>
        </pc:cxnChg>
        <pc:cxnChg chg="mod">
          <ac:chgData name="Mili Diengdoh" userId="4e667e83-9d62-4727-9cfb-ee24b16ffb56" providerId="ADAL" clId="{A30E8B77-2F63-4E39-AF4D-3DDE10639A55}" dt="2020-07-15T07:01:44.871" v="89" actId="108"/>
          <ac:cxnSpMkLst>
            <pc:docMk/>
            <pc:sldMk cId="1793706927" sldId="1670"/>
            <ac:cxnSpMk id="88" creationId="{3F8E17EF-CA32-4B2B-9F98-DC633CC2E04B}"/>
          </ac:cxnSpMkLst>
        </pc:cxnChg>
        <pc:cxnChg chg="mod">
          <ac:chgData name="Mili Diengdoh" userId="4e667e83-9d62-4727-9cfb-ee24b16ffb56" providerId="ADAL" clId="{A30E8B77-2F63-4E39-AF4D-3DDE10639A55}" dt="2020-07-15T07:01:44.871" v="89" actId="108"/>
          <ac:cxnSpMkLst>
            <pc:docMk/>
            <pc:sldMk cId="1793706927" sldId="1670"/>
            <ac:cxnSpMk id="89" creationId="{49B5628D-295A-4BC4-B92F-1E4802CF528A}"/>
          </ac:cxnSpMkLst>
        </pc:cxnChg>
        <pc:cxnChg chg="mod">
          <ac:chgData name="Mili Diengdoh" userId="4e667e83-9d62-4727-9cfb-ee24b16ffb56" providerId="ADAL" clId="{A30E8B77-2F63-4E39-AF4D-3DDE10639A55}" dt="2020-07-15T07:01:44.871" v="89" actId="108"/>
          <ac:cxnSpMkLst>
            <pc:docMk/>
            <pc:sldMk cId="1793706927" sldId="1670"/>
            <ac:cxnSpMk id="90" creationId="{1F63E874-0167-459D-A772-2C30FEA7DFC9}"/>
          </ac:cxnSpMkLst>
        </pc:cxnChg>
        <pc:cxnChg chg="mod">
          <ac:chgData name="Mili Diengdoh" userId="4e667e83-9d62-4727-9cfb-ee24b16ffb56" providerId="ADAL" clId="{A30E8B77-2F63-4E39-AF4D-3DDE10639A55}" dt="2020-07-15T07:01:44.871" v="89" actId="108"/>
          <ac:cxnSpMkLst>
            <pc:docMk/>
            <pc:sldMk cId="1793706927" sldId="1670"/>
            <ac:cxnSpMk id="91" creationId="{BC85591C-6228-4628-B43B-612D2DDFC2B4}"/>
          </ac:cxnSpMkLst>
        </pc:cxnChg>
      </pc:sldChg>
      <pc:sldChg chg="modSp mod setBg">
        <pc:chgData name="Mili Diengdoh" userId="4e667e83-9d62-4727-9cfb-ee24b16ffb56" providerId="ADAL" clId="{A30E8B77-2F63-4E39-AF4D-3DDE10639A55}" dt="2020-07-15T09:27:06.731" v="1963" actId="403"/>
        <pc:sldMkLst>
          <pc:docMk/>
          <pc:sldMk cId="4167112594" sldId="1739"/>
        </pc:sldMkLst>
        <pc:spChg chg="mod">
          <ac:chgData name="Mili Diengdoh" userId="4e667e83-9d62-4727-9cfb-ee24b16ffb56" providerId="ADAL" clId="{A30E8B77-2F63-4E39-AF4D-3DDE10639A55}" dt="2020-07-15T09:27:06.731" v="1963" actId="403"/>
          <ac:spMkLst>
            <pc:docMk/>
            <pc:sldMk cId="4167112594" sldId="1739"/>
            <ac:spMk id="13" creationId="{B2BB692D-13E7-4BFC-9FC5-115A401163E8}"/>
          </ac:spMkLst>
        </pc:spChg>
        <pc:spChg chg="mod">
          <ac:chgData name="Mili Diengdoh" userId="4e667e83-9d62-4727-9cfb-ee24b16ffb56" providerId="ADAL" clId="{A30E8B77-2F63-4E39-AF4D-3DDE10639A55}" dt="2020-07-15T09:27:06.731" v="1963" actId="403"/>
          <ac:spMkLst>
            <pc:docMk/>
            <pc:sldMk cId="4167112594" sldId="1739"/>
            <ac:spMk id="19" creationId="{2B6C3CEE-FD2D-4325-94A5-EB83AA1AD1BB}"/>
          </ac:spMkLst>
        </pc:spChg>
        <pc:spChg chg="mod">
          <ac:chgData name="Mili Diengdoh" userId="4e667e83-9d62-4727-9cfb-ee24b16ffb56" providerId="ADAL" clId="{A30E8B77-2F63-4E39-AF4D-3DDE10639A55}" dt="2020-07-15T09:27:06.731" v="1963" actId="403"/>
          <ac:spMkLst>
            <pc:docMk/>
            <pc:sldMk cId="4167112594" sldId="1739"/>
            <ac:spMk id="25" creationId="{8C7C850C-C458-4C08-B083-8130DBC73505}"/>
          </ac:spMkLst>
        </pc:spChg>
        <pc:picChg chg="mod">
          <ac:chgData name="Mili Diengdoh" userId="4e667e83-9d62-4727-9cfb-ee24b16ffb56" providerId="ADAL" clId="{A30E8B77-2F63-4E39-AF4D-3DDE10639A55}" dt="2020-07-15T09:26:55.642" v="1958" actId="12789"/>
          <ac:picMkLst>
            <pc:docMk/>
            <pc:sldMk cId="4167112594" sldId="1739"/>
            <ac:picMk id="17" creationId="{5888731A-1720-4D26-BEFB-2846ABEE9D6B}"/>
          </ac:picMkLst>
        </pc:picChg>
        <pc:picChg chg="mod">
          <ac:chgData name="Mili Diengdoh" userId="4e667e83-9d62-4727-9cfb-ee24b16ffb56" providerId="ADAL" clId="{A30E8B77-2F63-4E39-AF4D-3DDE10639A55}" dt="2020-07-15T09:26:53.653" v="1956" actId="12789"/>
          <ac:picMkLst>
            <pc:docMk/>
            <pc:sldMk cId="4167112594" sldId="1739"/>
            <ac:picMk id="18" creationId="{951E542A-FF2A-4406-8123-37D5E365BAEB}"/>
          </ac:picMkLst>
        </pc:picChg>
        <pc:picChg chg="mod">
          <ac:chgData name="Mili Diengdoh" userId="4e667e83-9d62-4727-9cfb-ee24b16ffb56" providerId="ADAL" clId="{A30E8B77-2F63-4E39-AF4D-3DDE10639A55}" dt="2020-07-15T09:26:51.603" v="1954" actId="12789"/>
          <ac:picMkLst>
            <pc:docMk/>
            <pc:sldMk cId="4167112594" sldId="1739"/>
            <ac:picMk id="21" creationId="{4A17E382-5DE2-4CF3-BD43-8100A731C160}"/>
          </ac:picMkLst>
        </pc:picChg>
        <pc:cxnChg chg="mod">
          <ac:chgData name="Mili Diengdoh" userId="4e667e83-9d62-4727-9cfb-ee24b16ffb56" providerId="ADAL" clId="{A30E8B77-2F63-4E39-AF4D-3DDE10639A55}" dt="2020-07-15T09:27:00.153" v="1960" actId="14100"/>
          <ac:cxnSpMkLst>
            <pc:docMk/>
            <pc:sldMk cId="4167112594" sldId="1739"/>
            <ac:cxnSpMk id="14" creationId="{79363371-086A-4F3F-B454-AF752B73281A}"/>
          </ac:cxnSpMkLst>
        </pc:cxnChg>
        <pc:cxnChg chg="mod">
          <ac:chgData name="Mili Diengdoh" userId="4e667e83-9d62-4727-9cfb-ee24b16ffb56" providerId="ADAL" clId="{A30E8B77-2F63-4E39-AF4D-3DDE10639A55}" dt="2020-07-15T09:27:00.153" v="1960" actId="14100"/>
          <ac:cxnSpMkLst>
            <pc:docMk/>
            <pc:sldMk cId="4167112594" sldId="1739"/>
            <ac:cxnSpMk id="20" creationId="{C650302F-50E8-477C-9655-7D7329E4F809}"/>
          </ac:cxnSpMkLst>
        </pc:cxnChg>
      </pc:sldChg>
      <pc:sldChg chg="addSp delSp modSp mod">
        <pc:chgData name="Mili Diengdoh" userId="4e667e83-9d62-4727-9cfb-ee24b16ffb56" providerId="ADAL" clId="{A30E8B77-2F63-4E39-AF4D-3DDE10639A55}" dt="2020-07-15T09:30:25.109" v="2043" actId="20577"/>
        <pc:sldMkLst>
          <pc:docMk/>
          <pc:sldMk cId="17682011" sldId="1883"/>
        </pc:sldMkLst>
        <pc:spChg chg="del">
          <ac:chgData name="Mili Diengdoh" userId="4e667e83-9d62-4727-9cfb-ee24b16ffb56" providerId="ADAL" clId="{A30E8B77-2F63-4E39-AF4D-3DDE10639A55}" dt="2020-07-15T09:29:36.751" v="2023" actId="478"/>
          <ac:spMkLst>
            <pc:docMk/>
            <pc:sldMk cId="17682011" sldId="1883"/>
            <ac:spMk id="8" creationId="{F151D1BE-8C3F-4FFF-A111-A70A2D0D6DB9}"/>
          </ac:spMkLst>
        </pc:spChg>
        <pc:spChg chg="del">
          <ac:chgData name="Mili Diengdoh" userId="4e667e83-9d62-4727-9cfb-ee24b16ffb56" providerId="ADAL" clId="{A30E8B77-2F63-4E39-AF4D-3DDE10639A55}" dt="2020-07-15T09:29:36.751" v="2023" actId="478"/>
          <ac:spMkLst>
            <pc:docMk/>
            <pc:sldMk cId="17682011" sldId="1883"/>
            <ac:spMk id="10" creationId="{718284C3-DC09-4631-8389-CAC9C5A89854}"/>
          </ac:spMkLst>
        </pc:spChg>
        <pc:spChg chg="add mod">
          <ac:chgData name="Mili Diengdoh" userId="4e667e83-9d62-4727-9cfb-ee24b16ffb56" providerId="ADAL" clId="{A30E8B77-2F63-4E39-AF4D-3DDE10639A55}" dt="2020-07-15T09:30:22.675" v="2042" actId="20577"/>
          <ac:spMkLst>
            <pc:docMk/>
            <pc:sldMk cId="17682011" sldId="1883"/>
            <ac:spMk id="11" creationId="{CA4FC620-F725-45BE-9D4C-4F9B590A3859}"/>
          </ac:spMkLst>
        </pc:spChg>
        <pc:spChg chg="add mod">
          <ac:chgData name="Mili Diengdoh" userId="4e667e83-9d62-4727-9cfb-ee24b16ffb56" providerId="ADAL" clId="{A30E8B77-2F63-4E39-AF4D-3DDE10639A55}" dt="2020-07-15T09:30:01.834" v="2038" actId="552"/>
          <ac:spMkLst>
            <pc:docMk/>
            <pc:sldMk cId="17682011" sldId="1883"/>
            <ac:spMk id="12" creationId="{A7484828-72DB-4FAF-A299-ECACEB39AFD1}"/>
          </ac:spMkLst>
        </pc:spChg>
        <pc:spChg chg="add mod">
          <ac:chgData name="Mili Diengdoh" userId="4e667e83-9d62-4727-9cfb-ee24b16ffb56" providerId="ADAL" clId="{A30E8B77-2F63-4E39-AF4D-3DDE10639A55}" dt="2020-07-15T09:30:25.109" v="2043" actId="20577"/>
          <ac:spMkLst>
            <pc:docMk/>
            <pc:sldMk cId="17682011" sldId="1883"/>
            <ac:spMk id="17" creationId="{900E8F7D-31D9-4BB5-AE42-06C0DFFD38B1}"/>
          </ac:spMkLst>
        </pc:spChg>
        <pc:spChg chg="add mod">
          <ac:chgData name="Mili Diengdoh" userId="4e667e83-9d62-4727-9cfb-ee24b16ffb56" providerId="ADAL" clId="{A30E8B77-2F63-4E39-AF4D-3DDE10639A55}" dt="2020-07-15T09:29:50.832" v="2033" actId="1076"/>
          <ac:spMkLst>
            <pc:docMk/>
            <pc:sldMk cId="17682011" sldId="1883"/>
            <ac:spMk id="18" creationId="{05AE6771-1C5B-40D3-B05E-1CE56F6C8C90}"/>
          </ac:spMkLst>
        </pc:spChg>
        <pc:picChg chg="add mod">
          <ac:chgData name="Mili Diengdoh" userId="4e667e83-9d62-4727-9cfb-ee24b16ffb56" providerId="ADAL" clId="{A30E8B77-2F63-4E39-AF4D-3DDE10639A55}" dt="2020-07-15T09:29:55.523" v="2035" actId="12789"/>
          <ac:picMkLst>
            <pc:docMk/>
            <pc:sldMk cId="17682011" sldId="1883"/>
            <ac:picMk id="9" creationId="{BCB1DCF5-FDFE-4BFF-94DF-B6B5CB390CF1}"/>
          </ac:picMkLst>
        </pc:picChg>
        <pc:picChg chg="del">
          <ac:chgData name="Mili Diengdoh" userId="4e667e83-9d62-4727-9cfb-ee24b16ffb56" providerId="ADAL" clId="{A30E8B77-2F63-4E39-AF4D-3DDE10639A55}" dt="2020-07-15T09:29:36.751" v="2023" actId="478"/>
          <ac:picMkLst>
            <pc:docMk/>
            <pc:sldMk cId="17682011" sldId="1883"/>
            <ac:picMk id="14" creationId="{D10A2556-A2C9-4B90-BEBE-ACB012A81151}"/>
          </ac:picMkLst>
        </pc:picChg>
        <pc:picChg chg="del">
          <ac:chgData name="Mili Diengdoh" userId="4e667e83-9d62-4727-9cfb-ee24b16ffb56" providerId="ADAL" clId="{A30E8B77-2F63-4E39-AF4D-3DDE10639A55}" dt="2020-07-15T09:29:36.751" v="2023" actId="478"/>
          <ac:picMkLst>
            <pc:docMk/>
            <pc:sldMk cId="17682011" sldId="1883"/>
            <ac:picMk id="15" creationId="{CC3DD55A-EFC3-4C36-BDFD-76FF2603C985}"/>
          </ac:picMkLst>
        </pc:picChg>
        <pc:picChg chg="add mod">
          <ac:chgData name="Mili Diengdoh" userId="4e667e83-9d62-4727-9cfb-ee24b16ffb56" providerId="ADAL" clId="{A30E8B77-2F63-4E39-AF4D-3DDE10639A55}" dt="2020-07-15T09:29:50.832" v="2033" actId="1076"/>
          <ac:picMkLst>
            <pc:docMk/>
            <pc:sldMk cId="17682011" sldId="1883"/>
            <ac:picMk id="16" creationId="{E26F3150-C8B6-46B7-9762-8B50B3C4BE9B}"/>
          </ac:picMkLst>
        </pc:picChg>
        <pc:cxnChg chg="del">
          <ac:chgData name="Mili Diengdoh" userId="4e667e83-9d62-4727-9cfb-ee24b16ffb56" providerId="ADAL" clId="{A30E8B77-2F63-4E39-AF4D-3DDE10639A55}" dt="2020-07-15T09:29:36.751" v="2023" actId="478"/>
          <ac:cxnSpMkLst>
            <pc:docMk/>
            <pc:sldMk cId="17682011" sldId="1883"/>
            <ac:cxnSpMk id="6" creationId="{2D9079F6-17A0-44A2-A784-7E83A2C465EB}"/>
          </ac:cxnSpMkLst>
        </pc:cxnChg>
        <pc:cxnChg chg="add mod">
          <ac:chgData name="Mili Diengdoh" userId="4e667e83-9d62-4727-9cfb-ee24b16ffb56" providerId="ADAL" clId="{A30E8B77-2F63-4E39-AF4D-3DDE10639A55}" dt="2020-07-15T09:30:11.600" v="2040" actId="14100"/>
          <ac:cxnSpMkLst>
            <pc:docMk/>
            <pc:sldMk cId="17682011" sldId="1883"/>
            <ac:cxnSpMk id="13" creationId="{6C7B8A14-C8EC-43AA-81D3-4E3C2AE2A99E}"/>
          </ac:cxnSpMkLst>
        </pc:cxnChg>
      </pc:sldChg>
      <pc:sldChg chg="modSp mod">
        <pc:chgData name="Mili Diengdoh" userId="4e667e83-9d62-4727-9cfb-ee24b16ffb56" providerId="ADAL" clId="{A30E8B77-2F63-4E39-AF4D-3DDE10639A55}" dt="2020-07-15T08:47:40.676" v="1353" actId="12789"/>
        <pc:sldMkLst>
          <pc:docMk/>
          <pc:sldMk cId="3795383623" sldId="1890"/>
        </pc:sldMkLst>
        <pc:spChg chg="mod">
          <ac:chgData name="Mili Diengdoh" userId="4e667e83-9d62-4727-9cfb-ee24b16ffb56" providerId="ADAL" clId="{A30E8B77-2F63-4E39-AF4D-3DDE10639A55}" dt="2020-07-15T08:06:25.819" v="1231"/>
          <ac:spMkLst>
            <pc:docMk/>
            <pc:sldMk cId="3795383623" sldId="1890"/>
            <ac:spMk id="2" creationId="{1382A590-392E-4905-B288-51272DE26608}"/>
          </ac:spMkLst>
        </pc:spChg>
        <pc:spChg chg="mod">
          <ac:chgData name="Mili Diengdoh" userId="4e667e83-9d62-4727-9cfb-ee24b16ffb56" providerId="ADAL" clId="{A30E8B77-2F63-4E39-AF4D-3DDE10639A55}" dt="2020-07-15T08:47:40.676" v="1353" actId="12789"/>
          <ac:spMkLst>
            <pc:docMk/>
            <pc:sldMk cId="3795383623" sldId="1890"/>
            <ac:spMk id="23" creationId="{2F0FA708-1E58-4597-8A4C-6ED6A1825EE5}"/>
          </ac:spMkLst>
        </pc:spChg>
        <pc:spChg chg="mod">
          <ac:chgData name="Mili Diengdoh" userId="4e667e83-9d62-4727-9cfb-ee24b16ffb56" providerId="ADAL" clId="{A30E8B77-2F63-4E39-AF4D-3DDE10639A55}" dt="2020-07-15T08:47:38.253" v="1351" actId="12789"/>
          <ac:spMkLst>
            <pc:docMk/>
            <pc:sldMk cId="3795383623" sldId="1890"/>
            <ac:spMk id="27" creationId="{A5FA1DF9-D0C6-4F11-A2D1-4EADBC6D0E12}"/>
          </ac:spMkLst>
        </pc:spChg>
        <pc:spChg chg="mod">
          <ac:chgData name="Mili Diengdoh" userId="4e667e83-9d62-4727-9cfb-ee24b16ffb56" providerId="ADAL" clId="{A30E8B77-2F63-4E39-AF4D-3DDE10639A55}" dt="2020-07-15T08:47:36.068" v="1349" actId="12789"/>
          <ac:spMkLst>
            <pc:docMk/>
            <pc:sldMk cId="3795383623" sldId="1890"/>
            <ac:spMk id="32" creationId="{6A0879D2-7C33-40EE-846B-A54BBF5BEDE4}"/>
          </ac:spMkLst>
        </pc:spChg>
        <pc:picChg chg="mod">
          <ac:chgData name="Mili Diengdoh" userId="4e667e83-9d62-4727-9cfb-ee24b16ffb56" providerId="ADAL" clId="{A30E8B77-2F63-4E39-AF4D-3DDE10639A55}" dt="2020-07-15T08:47:40.676" v="1353" actId="12789"/>
          <ac:picMkLst>
            <pc:docMk/>
            <pc:sldMk cId="3795383623" sldId="1890"/>
            <ac:picMk id="3" creationId="{DD686D41-8553-4340-9B5B-6879ED1FC6C8}"/>
          </ac:picMkLst>
        </pc:picChg>
        <pc:picChg chg="mod">
          <ac:chgData name="Mili Diengdoh" userId="4e667e83-9d62-4727-9cfb-ee24b16ffb56" providerId="ADAL" clId="{A30E8B77-2F63-4E39-AF4D-3DDE10639A55}" dt="2020-07-15T08:47:38.253" v="1351" actId="12789"/>
          <ac:picMkLst>
            <pc:docMk/>
            <pc:sldMk cId="3795383623" sldId="1890"/>
            <ac:picMk id="4" creationId="{08DB480E-ED92-41A9-A603-4B88842D9123}"/>
          </ac:picMkLst>
        </pc:picChg>
        <pc:picChg chg="mod">
          <ac:chgData name="Mili Diengdoh" userId="4e667e83-9d62-4727-9cfb-ee24b16ffb56" providerId="ADAL" clId="{A30E8B77-2F63-4E39-AF4D-3DDE10639A55}" dt="2020-07-15T08:47:36.068" v="1349" actId="12789"/>
          <ac:picMkLst>
            <pc:docMk/>
            <pc:sldMk cId="3795383623" sldId="1890"/>
            <ac:picMk id="5" creationId="{5133F435-D41B-4795-ABB7-FD2A3FB1D5B5}"/>
          </ac:picMkLst>
        </pc:picChg>
        <pc:cxnChg chg="mod">
          <ac:chgData name="Mili Diengdoh" userId="4e667e83-9d62-4727-9cfb-ee24b16ffb56" providerId="ADAL" clId="{A30E8B77-2F63-4E39-AF4D-3DDE10639A55}" dt="2020-07-15T08:47:33.155" v="1347" actId="465"/>
          <ac:cxnSpMkLst>
            <pc:docMk/>
            <pc:sldMk cId="3795383623" sldId="1890"/>
            <ac:cxnSpMk id="28" creationId="{27A6189A-C542-483B-98B6-081DE558F41A}"/>
          </ac:cxnSpMkLst>
        </pc:cxnChg>
        <pc:cxnChg chg="mod">
          <ac:chgData name="Mili Diengdoh" userId="4e667e83-9d62-4727-9cfb-ee24b16ffb56" providerId="ADAL" clId="{A30E8B77-2F63-4E39-AF4D-3DDE10639A55}" dt="2020-07-15T08:47:33.155" v="1347" actId="465"/>
          <ac:cxnSpMkLst>
            <pc:docMk/>
            <pc:sldMk cId="3795383623" sldId="1890"/>
            <ac:cxnSpMk id="33" creationId="{BE04BAB5-E1F5-4A87-85A1-5BBF9822206E}"/>
          </ac:cxnSpMkLst>
        </pc:cxnChg>
      </pc:sldChg>
      <pc:sldChg chg="addSp delSp modSp mod">
        <pc:chgData name="Mili Diengdoh" userId="4e667e83-9d62-4727-9cfb-ee24b16ffb56" providerId="ADAL" clId="{A30E8B77-2F63-4E39-AF4D-3DDE10639A55}" dt="2020-07-15T08:53:22.032" v="1459" actId="165"/>
        <pc:sldMkLst>
          <pc:docMk/>
          <pc:sldMk cId="424954562" sldId="1893"/>
        </pc:sldMkLst>
        <pc:spChg chg="del mod">
          <ac:chgData name="Mili Diengdoh" userId="4e667e83-9d62-4727-9cfb-ee24b16ffb56" providerId="ADAL" clId="{A30E8B77-2F63-4E39-AF4D-3DDE10639A55}" dt="2020-07-15T08:49:08.945" v="1374" actId="478"/>
          <ac:spMkLst>
            <pc:docMk/>
            <pc:sldMk cId="424954562" sldId="1893"/>
            <ac:spMk id="9" creationId="{CF2C870F-EF6B-4FAF-BA51-1571AEDFB3BB}"/>
          </ac:spMkLst>
        </pc:spChg>
        <pc:spChg chg="mod topLvl">
          <ac:chgData name="Mili Diengdoh" userId="4e667e83-9d62-4727-9cfb-ee24b16ffb56" providerId="ADAL" clId="{A30E8B77-2F63-4E39-AF4D-3DDE10639A55}" dt="2020-07-15T08:53:22.032" v="1459" actId="165"/>
          <ac:spMkLst>
            <pc:docMk/>
            <pc:sldMk cId="424954562" sldId="1893"/>
            <ac:spMk id="10" creationId="{0E1C78D9-ED0D-4E19-B911-47133707373C}"/>
          </ac:spMkLst>
        </pc:spChg>
        <pc:spChg chg="mod topLvl">
          <ac:chgData name="Mili Diengdoh" userId="4e667e83-9d62-4727-9cfb-ee24b16ffb56" providerId="ADAL" clId="{A30E8B77-2F63-4E39-AF4D-3DDE10639A55}" dt="2020-07-15T08:53:22.032" v="1459" actId="165"/>
          <ac:spMkLst>
            <pc:docMk/>
            <pc:sldMk cId="424954562" sldId="1893"/>
            <ac:spMk id="11" creationId="{D29953CF-3E14-4030-9729-10C878D6FA43}"/>
          </ac:spMkLst>
        </pc:spChg>
        <pc:spChg chg="del mod">
          <ac:chgData name="Mili Diengdoh" userId="4e667e83-9d62-4727-9cfb-ee24b16ffb56" providerId="ADAL" clId="{A30E8B77-2F63-4E39-AF4D-3DDE10639A55}" dt="2020-07-15T08:49:08.945" v="1374" actId="478"/>
          <ac:spMkLst>
            <pc:docMk/>
            <pc:sldMk cId="424954562" sldId="1893"/>
            <ac:spMk id="12" creationId="{1D70F489-E65F-4987-83A3-A53FD38D5880}"/>
          </ac:spMkLst>
        </pc:spChg>
        <pc:grpChg chg="add del mod">
          <ac:chgData name="Mili Diengdoh" userId="4e667e83-9d62-4727-9cfb-ee24b16ffb56" providerId="ADAL" clId="{A30E8B77-2F63-4E39-AF4D-3DDE10639A55}" dt="2020-07-15T08:48:49.299" v="1365" actId="165"/>
          <ac:grpSpMkLst>
            <pc:docMk/>
            <pc:sldMk cId="424954562" sldId="1893"/>
            <ac:grpSpMk id="3" creationId="{52D394EF-8E82-4084-84C8-6E13A01EDCBF}"/>
          </ac:grpSpMkLst>
        </pc:grpChg>
        <pc:grpChg chg="add del mod">
          <ac:chgData name="Mili Diengdoh" userId="4e667e83-9d62-4727-9cfb-ee24b16ffb56" providerId="ADAL" clId="{A30E8B77-2F63-4E39-AF4D-3DDE10639A55}" dt="2020-07-15T08:53:22.032" v="1459" actId="165"/>
          <ac:grpSpMkLst>
            <pc:docMk/>
            <pc:sldMk cId="424954562" sldId="1893"/>
            <ac:grpSpMk id="16" creationId="{58165B48-5D54-4814-AB08-3916DD675B94}"/>
          </ac:grpSpMkLst>
        </pc:grpChg>
        <pc:picChg chg="add mod topLvl modCrop">
          <ac:chgData name="Mili Diengdoh" userId="4e667e83-9d62-4727-9cfb-ee24b16ffb56" providerId="ADAL" clId="{A30E8B77-2F63-4E39-AF4D-3DDE10639A55}" dt="2020-07-15T08:53:22.032" v="1459" actId="165"/>
          <ac:picMkLst>
            <pc:docMk/>
            <pc:sldMk cId="424954562" sldId="1893"/>
            <ac:picMk id="4" creationId="{DECCA724-6A48-43CC-AC10-FE238B201C2F}"/>
          </ac:picMkLst>
        </pc:picChg>
        <pc:picChg chg="add del mod modCrop">
          <ac:chgData name="Mili Diengdoh" userId="4e667e83-9d62-4727-9cfb-ee24b16ffb56" providerId="ADAL" clId="{A30E8B77-2F63-4E39-AF4D-3DDE10639A55}" dt="2020-07-15T08:52:04.084" v="1423" actId="21"/>
          <ac:picMkLst>
            <pc:docMk/>
            <pc:sldMk cId="424954562" sldId="1893"/>
            <ac:picMk id="5" creationId="{96BFF82F-7B43-485E-B02F-E671573D6AB7}"/>
          </ac:picMkLst>
        </pc:picChg>
        <pc:picChg chg="del mod modCrop">
          <ac:chgData name="Mili Diengdoh" userId="4e667e83-9d62-4727-9cfb-ee24b16ffb56" providerId="ADAL" clId="{A30E8B77-2F63-4E39-AF4D-3DDE10639A55}" dt="2020-07-15T08:51:28.296" v="1409" actId="478"/>
          <ac:picMkLst>
            <pc:docMk/>
            <pc:sldMk cId="424954562" sldId="1893"/>
            <ac:picMk id="6" creationId="{504A2350-E0CB-45F6-84A1-6A1668D18033}"/>
          </ac:picMkLst>
        </pc:picChg>
        <pc:picChg chg="add mod topLvl">
          <ac:chgData name="Mili Diengdoh" userId="4e667e83-9d62-4727-9cfb-ee24b16ffb56" providerId="ADAL" clId="{A30E8B77-2F63-4E39-AF4D-3DDE10639A55}" dt="2020-07-15T08:53:22.032" v="1459" actId="165"/>
          <ac:picMkLst>
            <pc:docMk/>
            <pc:sldMk cId="424954562" sldId="1893"/>
            <ac:picMk id="7" creationId="{0B2DADDE-657C-4D5E-B6E7-108028748E69}"/>
          </ac:picMkLst>
        </pc:picChg>
        <pc:picChg chg="del mod modCrop">
          <ac:chgData name="Mili Diengdoh" userId="4e667e83-9d62-4727-9cfb-ee24b16ffb56" providerId="ADAL" clId="{A30E8B77-2F63-4E39-AF4D-3DDE10639A55}" dt="2020-07-15T08:52:05.188" v="1424" actId="478"/>
          <ac:picMkLst>
            <pc:docMk/>
            <pc:sldMk cId="424954562" sldId="1893"/>
            <ac:picMk id="8" creationId="{FBD90FD6-5452-4438-9D69-FD2760E3553E}"/>
          </ac:picMkLst>
        </pc:picChg>
      </pc:sldChg>
      <pc:sldChg chg="modSp mod">
        <pc:chgData name="Mili Diengdoh" userId="4e667e83-9d62-4727-9cfb-ee24b16ffb56" providerId="ADAL" clId="{A30E8B77-2F63-4E39-AF4D-3DDE10639A55}" dt="2020-07-15T09:32:59.087" v="2063"/>
        <pc:sldMkLst>
          <pc:docMk/>
          <pc:sldMk cId="1206701269" sldId="1895"/>
        </pc:sldMkLst>
        <pc:spChg chg="mod">
          <ac:chgData name="Mili Diengdoh" userId="4e667e83-9d62-4727-9cfb-ee24b16ffb56" providerId="ADAL" clId="{A30E8B77-2F63-4E39-AF4D-3DDE10639A55}" dt="2020-07-15T09:32:59.087" v="2063"/>
          <ac:spMkLst>
            <pc:docMk/>
            <pc:sldMk cId="1206701269" sldId="1895"/>
            <ac:spMk id="2" creationId="{656F61A3-EB52-43AA-B291-78D4B5161E6C}"/>
          </ac:spMkLst>
        </pc:spChg>
        <pc:spChg chg="mod">
          <ac:chgData name="Mili Diengdoh" userId="4e667e83-9d62-4727-9cfb-ee24b16ffb56" providerId="ADAL" clId="{A30E8B77-2F63-4E39-AF4D-3DDE10639A55}" dt="2020-07-15T09:23:56.110" v="1909" actId="1037"/>
          <ac:spMkLst>
            <pc:docMk/>
            <pc:sldMk cId="1206701269" sldId="1895"/>
            <ac:spMk id="8" creationId="{C16E15D8-4E4B-4693-8238-F508EBCB50B2}"/>
          </ac:spMkLst>
        </pc:spChg>
        <pc:spChg chg="mod">
          <ac:chgData name="Mili Diengdoh" userId="4e667e83-9d62-4727-9cfb-ee24b16ffb56" providerId="ADAL" clId="{A30E8B77-2F63-4E39-AF4D-3DDE10639A55}" dt="2020-07-15T09:23:56.110" v="1909" actId="1037"/>
          <ac:spMkLst>
            <pc:docMk/>
            <pc:sldMk cId="1206701269" sldId="1895"/>
            <ac:spMk id="9" creationId="{E9AE65E9-C018-424E-A214-E7B7D3114974}"/>
          </ac:spMkLst>
        </pc:spChg>
        <pc:spChg chg="mod">
          <ac:chgData name="Mili Diengdoh" userId="4e667e83-9d62-4727-9cfb-ee24b16ffb56" providerId="ADAL" clId="{A30E8B77-2F63-4E39-AF4D-3DDE10639A55}" dt="2020-07-15T09:23:51.815" v="1908" actId="1035"/>
          <ac:spMkLst>
            <pc:docMk/>
            <pc:sldMk cId="1206701269" sldId="1895"/>
            <ac:spMk id="13" creationId="{D4C595F5-DEBE-4E1B-AA96-69BF6806AD2A}"/>
          </ac:spMkLst>
        </pc:spChg>
        <pc:spChg chg="mod">
          <ac:chgData name="Mili Diengdoh" userId="4e667e83-9d62-4727-9cfb-ee24b16ffb56" providerId="ADAL" clId="{A30E8B77-2F63-4E39-AF4D-3DDE10639A55}" dt="2020-07-15T09:23:51.815" v="1908" actId="1035"/>
          <ac:spMkLst>
            <pc:docMk/>
            <pc:sldMk cId="1206701269" sldId="1895"/>
            <ac:spMk id="18" creationId="{C385E25F-FB00-4CEF-BBAD-7DF64E68E83D}"/>
          </ac:spMkLst>
        </pc:spChg>
        <pc:spChg chg="mod">
          <ac:chgData name="Mili Diengdoh" userId="4e667e83-9d62-4727-9cfb-ee24b16ffb56" providerId="ADAL" clId="{A30E8B77-2F63-4E39-AF4D-3DDE10639A55}" dt="2020-07-15T09:23:51.815" v="1908" actId="1035"/>
          <ac:spMkLst>
            <pc:docMk/>
            <pc:sldMk cId="1206701269" sldId="1895"/>
            <ac:spMk id="23" creationId="{D77B742B-D3D6-45BB-A8EE-9DD4AE2BD2E1}"/>
          </ac:spMkLst>
        </pc:spChg>
        <pc:picChg chg="mod">
          <ac:chgData name="Mili Diengdoh" userId="4e667e83-9d62-4727-9cfb-ee24b16ffb56" providerId="ADAL" clId="{A30E8B77-2F63-4E39-AF4D-3DDE10639A55}" dt="2020-07-15T09:23:51.815" v="1908" actId="1035"/>
          <ac:picMkLst>
            <pc:docMk/>
            <pc:sldMk cId="1206701269" sldId="1895"/>
            <ac:picMk id="22" creationId="{65E9C4A1-9A67-428F-8486-AFD48E3C1F45}"/>
          </ac:picMkLst>
        </pc:picChg>
        <pc:picChg chg="mod">
          <ac:chgData name="Mili Diengdoh" userId="4e667e83-9d62-4727-9cfb-ee24b16ffb56" providerId="ADAL" clId="{A30E8B77-2F63-4E39-AF4D-3DDE10639A55}" dt="2020-07-15T09:23:51.815" v="1908" actId="1035"/>
          <ac:picMkLst>
            <pc:docMk/>
            <pc:sldMk cId="1206701269" sldId="1895"/>
            <ac:picMk id="24" creationId="{01E68E21-F946-4A1E-8DA5-29E73F5C563B}"/>
          </ac:picMkLst>
        </pc:picChg>
        <pc:picChg chg="mod">
          <ac:chgData name="Mili Diengdoh" userId="4e667e83-9d62-4727-9cfb-ee24b16ffb56" providerId="ADAL" clId="{A30E8B77-2F63-4E39-AF4D-3DDE10639A55}" dt="2020-07-15T09:23:51.815" v="1908" actId="1035"/>
          <ac:picMkLst>
            <pc:docMk/>
            <pc:sldMk cId="1206701269" sldId="1895"/>
            <ac:picMk id="25" creationId="{88AFF6F9-E3F8-438C-BD3D-A6D96900AA35}"/>
          </ac:picMkLst>
        </pc:picChg>
        <pc:cxnChg chg="mod">
          <ac:chgData name="Mili Diengdoh" userId="4e667e83-9d62-4727-9cfb-ee24b16ffb56" providerId="ADAL" clId="{A30E8B77-2F63-4E39-AF4D-3DDE10639A55}" dt="2020-07-15T09:23:51.815" v="1908" actId="1035"/>
          <ac:cxnSpMkLst>
            <pc:docMk/>
            <pc:sldMk cId="1206701269" sldId="1895"/>
            <ac:cxnSpMk id="14" creationId="{DD6914DD-EF13-452A-AB84-628DF57272FC}"/>
          </ac:cxnSpMkLst>
        </pc:cxnChg>
        <pc:cxnChg chg="mod">
          <ac:chgData name="Mili Diengdoh" userId="4e667e83-9d62-4727-9cfb-ee24b16ffb56" providerId="ADAL" clId="{A30E8B77-2F63-4E39-AF4D-3DDE10639A55}" dt="2020-07-15T09:23:51.815" v="1908" actId="1035"/>
          <ac:cxnSpMkLst>
            <pc:docMk/>
            <pc:sldMk cId="1206701269" sldId="1895"/>
            <ac:cxnSpMk id="19" creationId="{F08CEA62-5125-4739-810B-710F640BCFB3}"/>
          </ac:cxnSpMkLst>
        </pc:cxnChg>
      </pc:sldChg>
      <pc:sldChg chg="delSp modSp mod">
        <pc:chgData name="Mili Diengdoh" userId="4e667e83-9d62-4727-9cfb-ee24b16ffb56" providerId="ADAL" clId="{A30E8B77-2F63-4E39-AF4D-3DDE10639A55}" dt="2020-07-15T09:32:24.373" v="2053"/>
        <pc:sldMkLst>
          <pc:docMk/>
          <pc:sldMk cId="2896021063" sldId="1901"/>
        </pc:sldMkLst>
        <pc:spChg chg="mod">
          <ac:chgData name="Mili Diengdoh" userId="4e667e83-9d62-4727-9cfb-ee24b16ffb56" providerId="ADAL" clId="{A30E8B77-2F63-4E39-AF4D-3DDE10639A55}" dt="2020-07-15T09:32:24.373" v="2053"/>
          <ac:spMkLst>
            <pc:docMk/>
            <pc:sldMk cId="2896021063" sldId="1901"/>
            <ac:spMk id="2" creationId="{313381AD-4296-4B5B-A173-CAB1822F7A64}"/>
          </ac:spMkLst>
        </pc:spChg>
        <pc:spChg chg="mod">
          <ac:chgData name="Mili Diengdoh" userId="4e667e83-9d62-4727-9cfb-ee24b16ffb56" providerId="ADAL" clId="{A30E8B77-2F63-4E39-AF4D-3DDE10639A55}" dt="2020-07-15T08:55:31.369" v="1474" actId="948"/>
          <ac:spMkLst>
            <pc:docMk/>
            <pc:sldMk cId="2896021063" sldId="1901"/>
            <ac:spMk id="21" creationId="{CAA2C87D-08E5-41D7-8F10-D4EF24F05BCB}"/>
          </ac:spMkLst>
        </pc:spChg>
        <pc:spChg chg="del">
          <ac:chgData name="Mili Diengdoh" userId="4e667e83-9d62-4727-9cfb-ee24b16ffb56" providerId="ADAL" clId="{A30E8B77-2F63-4E39-AF4D-3DDE10639A55}" dt="2020-07-15T08:55:01.499" v="1460" actId="478"/>
          <ac:spMkLst>
            <pc:docMk/>
            <pc:sldMk cId="2896021063" sldId="1901"/>
            <ac:spMk id="22" creationId="{750196C0-359C-4187-B42E-C6AEDD8EF2FA}"/>
          </ac:spMkLst>
        </pc:spChg>
        <pc:spChg chg="del">
          <ac:chgData name="Mili Diengdoh" userId="4e667e83-9d62-4727-9cfb-ee24b16ffb56" providerId="ADAL" clId="{A30E8B77-2F63-4E39-AF4D-3DDE10639A55}" dt="2020-07-15T08:55:01.499" v="1460" actId="478"/>
          <ac:spMkLst>
            <pc:docMk/>
            <pc:sldMk cId="2896021063" sldId="1901"/>
            <ac:spMk id="23" creationId="{553F5E93-333A-408B-9545-5FBBB4E7AFC9}"/>
          </ac:spMkLst>
        </pc:spChg>
        <pc:spChg chg="mod">
          <ac:chgData name="Mili Diengdoh" userId="4e667e83-9d62-4727-9cfb-ee24b16ffb56" providerId="ADAL" clId="{A30E8B77-2F63-4E39-AF4D-3DDE10639A55}" dt="2020-07-15T08:55:23.987" v="1472" actId="1076"/>
          <ac:spMkLst>
            <pc:docMk/>
            <pc:sldMk cId="2896021063" sldId="1901"/>
            <ac:spMk id="24" creationId="{A9A7D664-61B3-4DA0-937D-3A6848D67D39}"/>
          </ac:spMkLst>
        </pc:spChg>
        <pc:picChg chg="mod">
          <ac:chgData name="Mili Diengdoh" userId="4e667e83-9d62-4727-9cfb-ee24b16ffb56" providerId="ADAL" clId="{A30E8B77-2F63-4E39-AF4D-3DDE10639A55}" dt="2020-07-15T08:55:23.987" v="1472" actId="1076"/>
          <ac:picMkLst>
            <pc:docMk/>
            <pc:sldMk cId="2896021063" sldId="1901"/>
            <ac:picMk id="6" creationId="{2EFBBF23-38B8-4D28-87F5-6670090B169E}"/>
          </ac:picMkLst>
        </pc:picChg>
      </pc:sldChg>
      <pc:sldChg chg="addSp delSp modSp mod">
        <pc:chgData name="Mili Diengdoh" userId="4e667e83-9d62-4727-9cfb-ee24b16ffb56" providerId="ADAL" clId="{A30E8B77-2F63-4E39-AF4D-3DDE10639A55}" dt="2020-07-15T09:32:26.909" v="2055"/>
        <pc:sldMkLst>
          <pc:docMk/>
          <pc:sldMk cId="2750871309" sldId="1902"/>
        </pc:sldMkLst>
        <pc:spChg chg="mod">
          <ac:chgData name="Mili Diengdoh" userId="4e667e83-9d62-4727-9cfb-ee24b16ffb56" providerId="ADAL" clId="{A30E8B77-2F63-4E39-AF4D-3DDE10639A55}" dt="2020-07-15T09:32:26.909" v="2055"/>
          <ac:spMkLst>
            <pc:docMk/>
            <pc:sldMk cId="2750871309" sldId="1902"/>
            <ac:spMk id="2" creationId="{E6241579-BB66-4E4F-9834-F19BCCEEDD5F}"/>
          </ac:spMkLst>
        </pc:spChg>
        <pc:spChg chg="mod">
          <ac:chgData name="Mili Diengdoh" userId="4e667e83-9d62-4727-9cfb-ee24b16ffb56" providerId="ADAL" clId="{A30E8B77-2F63-4E39-AF4D-3DDE10639A55}" dt="2020-07-15T08:56:23.095" v="1476" actId="1076"/>
          <ac:spMkLst>
            <pc:docMk/>
            <pc:sldMk cId="2750871309" sldId="1902"/>
            <ac:spMk id="6" creationId="{AE7E6AAE-7B9C-4190-BB7F-632E82CB83CE}"/>
          </ac:spMkLst>
        </pc:spChg>
        <pc:spChg chg="mod topLvl">
          <ac:chgData name="Mili Diengdoh" userId="4e667e83-9d62-4727-9cfb-ee24b16ffb56" providerId="ADAL" clId="{A30E8B77-2F63-4E39-AF4D-3DDE10639A55}" dt="2020-07-15T08:58:58.053" v="1543" actId="165"/>
          <ac:spMkLst>
            <pc:docMk/>
            <pc:sldMk cId="2750871309" sldId="1902"/>
            <ac:spMk id="10" creationId="{AD488E65-39E4-45AB-8874-174F6D7B34C6}"/>
          </ac:spMkLst>
        </pc:spChg>
        <pc:spChg chg="mod topLvl">
          <ac:chgData name="Mili Diengdoh" userId="4e667e83-9d62-4727-9cfb-ee24b16ffb56" providerId="ADAL" clId="{A30E8B77-2F63-4E39-AF4D-3DDE10639A55}" dt="2020-07-15T08:58:58.053" v="1543" actId="165"/>
          <ac:spMkLst>
            <pc:docMk/>
            <pc:sldMk cId="2750871309" sldId="1902"/>
            <ac:spMk id="15" creationId="{B1BC708C-362C-4B2A-90DC-2B8C7BF9A9A5}"/>
          </ac:spMkLst>
        </pc:spChg>
        <pc:spChg chg="mod topLvl">
          <ac:chgData name="Mili Diengdoh" userId="4e667e83-9d62-4727-9cfb-ee24b16ffb56" providerId="ADAL" clId="{A30E8B77-2F63-4E39-AF4D-3DDE10639A55}" dt="2020-07-15T08:58:58.053" v="1543" actId="165"/>
          <ac:spMkLst>
            <pc:docMk/>
            <pc:sldMk cId="2750871309" sldId="1902"/>
            <ac:spMk id="20" creationId="{69270C49-0EDC-4A48-ABA1-F6D1CEFE52C7}"/>
          </ac:spMkLst>
        </pc:spChg>
        <pc:spChg chg="mod topLvl">
          <ac:chgData name="Mili Diengdoh" userId="4e667e83-9d62-4727-9cfb-ee24b16ffb56" providerId="ADAL" clId="{A30E8B77-2F63-4E39-AF4D-3DDE10639A55}" dt="2020-07-15T08:58:58.053" v="1543" actId="165"/>
          <ac:spMkLst>
            <pc:docMk/>
            <pc:sldMk cId="2750871309" sldId="1902"/>
            <ac:spMk id="25" creationId="{3BF052FB-D6E4-4D65-AE7F-28DF17A8CB04}"/>
          </ac:spMkLst>
        </pc:spChg>
        <pc:grpChg chg="add del mod">
          <ac:chgData name="Mili Diengdoh" userId="4e667e83-9d62-4727-9cfb-ee24b16ffb56" providerId="ADAL" clId="{A30E8B77-2F63-4E39-AF4D-3DDE10639A55}" dt="2020-07-15T08:58:58.053" v="1543" actId="165"/>
          <ac:grpSpMkLst>
            <pc:docMk/>
            <pc:sldMk cId="2750871309" sldId="1902"/>
            <ac:grpSpMk id="24" creationId="{551778D5-7BA3-49E7-81A9-C56B7F13A1D6}"/>
          </ac:grpSpMkLst>
        </pc:grpChg>
        <pc:picChg chg="del mod">
          <ac:chgData name="Mili Diengdoh" userId="4e667e83-9d62-4727-9cfb-ee24b16ffb56" providerId="ADAL" clId="{A30E8B77-2F63-4E39-AF4D-3DDE10639A55}" dt="2020-07-15T08:57:24.982" v="1482" actId="478"/>
          <ac:picMkLst>
            <pc:docMk/>
            <pc:sldMk cId="2750871309" sldId="1902"/>
            <ac:picMk id="3" creationId="{A004BD62-BDC9-402E-9E24-E6D5BF6AFD2C}"/>
          </ac:picMkLst>
        </pc:picChg>
        <pc:picChg chg="del">
          <ac:chgData name="Mili Diengdoh" userId="4e667e83-9d62-4727-9cfb-ee24b16ffb56" providerId="ADAL" clId="{A30E8B77-2F63-4E39-AF4D-3DDE10639A55}" dt="2020-07-15T08:57:45.324" v="1486" actId="478"/>
          <ac:picMkLst>
            <pc:docMk/>
            <pc:sldMk cId="2750871309" sldId="1902"/>
            <ac:picMk id="4" creationId="{45DF086E-D4BF-4578-B85C-400A56928DA9}"/>
          </ac:picMkLst>
        </pc:picChg>
        <pc:picChg chg="del">
          <ac:chgData name="Mili Diengdoh" userId="4e667e83-9d62-4727-9cfb-ee24b16ffb56" providerId="ADAL" clId="{A30E8B77-2F63-4E39-AF4D-3DDE10639A55}" dt="2020-07-15T08:57:51.920" v="1489" actId="478"/>
          <ac:picMkLst>
            <pc:docMk/>
            <pc:sldMk cId="2750871309" sldId="1902"/>
            <ac:picMk id="5" creationId="{C16FFAC1-B2D9-4F44-B8EA-0EE5AF878A9C}"/>
          </ac:picMkLst>
        </pc:picChg>
        <pc:picChg chg="del">
          <ac:chgData name="Mili Diengdoh" userId="4e667e83-9d62-4727-9cfb-ee24b16ffb56" providerId="ADAL" clId="{A30E8B77-2F63-4E39-AF4D-3DDE10639A55}" dt="2020-07-15T08:57:49.087" v="1488" actId="478"/>
          <ac:picMkLst>
            <pc:docMk/>
            <pc:sldMk cId="2750871309" sldId="1902"/>
            <ac:picMk id="7" creationId="{C57F84C3-A3ED-47E4-867D-5E472A40674A}"/>
          </ac:picMkLst>
        </pc:picChg>
        <pc:picChg chg="add mod">
          <ac:chgData name="Mili Diengdoh" userId="4e667e83-9d62-4727-9cfb-ee24b16ffb56" providerId="ADAL" clId="{A30E8B77-2F63-4E39-AF4D-3DDE10639A55}" dt="2020-07-15T08:59:02.821" v="1544" actId="13244"/>
          <ac:picMkLst>
            <pc:docMk/>
            <pc:sldMk cId="2750871309" sldId="1902"/>
            <ac:picMk id="12" creationId="{3040A328-E0D7-4A70-BC85-259E5E9CAA81}"/>
          </ac:picMkLst>
        </pc:picChg>
        <pc:picChg chg="add mod">
          <ac:chgData name="Mili Diengdoh" userId="4e667e83-9d62-4727-9cfb-ee24b16ffb56" providerId="ADAL" clId="{A30E8B77-2F63-4E39-AF4D-3DDE10639A55}" dt="2020-07-15T08:59:05.139" v="1545" actId="13244"/>
          <ac:picMkLst>
            <pc:docMk/>
            <pc:sldMk cId="2750871309" sldId="1902"/>
            <ac:picMk id="13" creationId="{99C8629A-5D2D-4B3B-9719-04FEDC3E6D6D}"/>
          </ac:picMkLst>
        </pc:picChg>
        <pc:picChg chg="add mod">
          <ac:chgData name="Mili Diengdoh" userId="4e667e83-9d62-4727-9cfb-ee24b16ffb56" providerId="ADAL" clId="{A30E8B77-2F63-4E39-AF4D-3DDE10639A55}" dt="2020-07-15T08:59:06.580" v="1546" actId="13244"/>
          <ac:picMkLst>
            <pc:docMk/>
            <pc:sldMk cId="2750871309" sldId="1902"/>
            <ac:picMk id="14" creationId="{91880103-6080-4784-941F-C5F9071BA52F}"/>
          </ac:picMkLst>
        </pc:picChg>
        <pc:picChg chg="add mod">
          <ac:chgData name="Mili Diengdoh" userId="4e667e83-9d62-4727-9cfb-ee24b16ffb56" providerId="ADAL" clId="{A30E8B77-2F63-4E39-AF4D-3DDE10639A55}" dt="2020-07-15T08:59:07.775" v="1547" actId="13244"/>
          <ac:picMkLst>
            <pc:docMk/>
            <pc:sldMk cId="2750871309" sldId="1902"/>
            <ac:picMk id="18" creationId="{73FEB9D6-59FC-452F-A567-8AA41A10730E}"/>
          </ac:picMkLst>
        </pc:picChg>
        <pc:cxnChg chg="mod topLvl">
          <ac:chgData name="Mili Diengdoh" userId="4e667e83-9d62-4727-9cfb-ee24b16ffb56" providerId="ADAL" clId="{A30E8B77-2F63-4E39-AF4D-3DDE10639A55}" dt="2020-07-15T08:58:58.053" v="1543" actId="165"/>
          <ac:cxnSpMkLst>
            <pc:docMk/>
            <pc:sldMk cId="2750871309" sldId="1902"/>
            <ac:cxnSpMk id="11" creationId="{18013BA8-A997-42C1-84CD-04E66DC569B8}"/>
          </ac:cxnSpMkLst>
        </pc:cxnChg>
        <pc:cxnChg chg="mod topLvl">
          <ac:chgData name="Mili Diengdoh" userId="4e667e83-9d62-4727-9cfb-ee24b16ffb56" providerId="ADAL" clId="{A30E8B77-2F63-4E39-AF4D-3DDE10639A55}" dt="2020-07-15T08:58:58.053" v="1543" actId="165"/>
          <ac:cxnSpMkLst>
            <pc:docMk/>
            <pc:sldMk cId="2750871309" sldId="1902"/>
            <ac:cxnSpMk id="16" creationId="{F571EBCE-0368-449C-8123-62EB9C5F92D8}"/>
          </ac:cxnSpMkLst>
        </pc:cxnChg>
        <pc:cxnChg chg="mod topLvl">
          <ac:chgData name="Mili Diengdoh" userId="4e667e83-9d62-4727-9cfb-ee24b16ffb56" providerId="ADAL" clId="{A30E8B77-2F63-4E39-AF4D-3DDE10639A55}" dt="2020-07-15T08:58:58.053" v="1543" actId="165"/>
          <ac:cxnSpMkLst>
            <pc:docMk/>
            <pc:sldMk cId="2750871309" sldId="1902"/>
            <ac:cxnSpMk id="21" creationId="{C914A165-CE69-4F20-8429-D3A3E3B95C81}"/>
          </ac:cxnSpMkLst>
        </pc:cxnChg>
      </pc:sldChg>
      <pc:sldChg chg="addSp delSp modSp mod">
        <pc:chgData name="Mili Diengdoh" userId="4e667e83-9d62-4727-9cfb-ee24b16ffb56" providerId="ADAL" clId="{A30E8B77-2F63-4E39-AF4D-3DDE10639A55}" dt="2020-07-15T09:02:40.791" v="1583"/>
        <pc:sldMkLst>
          <pc:docMk/>
          <pc:sldMk cId="2855357619" sldId="1903"/>
        </pc:sldMkLst>
        <pc:spChg chg="mod">
          <ac:chgData name="Mili Diengdoh" userId="4e667e83-9d62-4727-9cfb-ee24b16ffb56" providerId="ADAL" clId="{A30E8B77-2F63-4E39-AF4D-3DDE10639A55}" dt="2020-07-15T09:02:40.791" v="1583"/>
          <ac:spMkLst>
            <pc:docMk/>
            <pc:sldMk cId="2855357619" sldId="1903"/>
            <ac:spMk id="2" creationId="{B0EBF933-5921-4DD7-9360-CD836AB6F9BC}"/>
          </ac:spMkLst>
        </pc:spChg>
        <pc:spChg chg="mod">
          <ac:chgData name="Mili Diengdoh" userId="4e667e83-9d62-4727-9cfb-ee24b16ffb56" providerId="ADAL" clId="{A30E8B77-2F63-4E39-AF4D-3DDE10639A55}" dt="2020-07-15T09:00:10.917" v="1561" actId="403"/>
          <ac:spMkLst>
            <pc:docMk/>
            <pc:sldMk cId="2855357619" sldId="1903"/>
            <ac:spMk id="16" creationId="{6A2E87D6-2B0D-45FA-888F-D09AC6D287AA}"/>
          </ac:spMkLst>
        </pc:spChg>
        <pc:spChg chg="mod topLvl">
          <ac:chgData name="Mili Diengdoh" userId="4e667e83-9d62-4727-9cfb-ee24b16ffb56" providerId="ADAL" clId="{A30E8B77-2F63-4E39-AF4D-3DDE10639A55}" dt="2020-07-15T09:01:09.405" v="1578" actId="403"/>
          <ac:spMkLst>
            <pc:docMk/>
            <pc:sldMk cId="2855357619" sldId="1903"/>
            <ac:spMk id="21" creationId="{4790E192-884C-424A-88E3-9577D09DE6E7}"/>
          </ac:spMkLst>
        </pc:spChg>
        <pc:spChg chg="mod topLvl">
          <ac:chgData name="Mili Diengdoh" userId="4e667e83-9d62-4727-9cfb-ee24b16ffb56" providerId="ADAL" clId="{A30E8B77-2F63-4E39-AF4D-3DDE10639A55}" dt="2020-07-15T09:01:09.405" v="1578" actId="403"/>
          <ac:spMkLst>
            <pc:docMk/>
            <pc:sldMk cId="2855357619" sldId="1903"/>
            <ac:spMk id="25" creationId="{21EE967F-2E51-4B96-95FF-F865B0523F8C}"/>
          </ac:spMkLst>
        </pc:spChg>
        <pc:grpChg chg="add del mod">
          <ac:chgData name="Mili Diengdoh" userId="4e667e83-9d62-4727-9cfb-ee24b16ffb56" providerId="ADAL" clId="{A30E8B77-2F63-4E39-AF4D-3DDE10639A55}" dt="2020-07-15T09:01:02.379" v="1574" actId="165"/>
          <ac:grpSpMkLst>
            <pc:docMk/>
            <pc:sldMk cId="2855357619" sldId="1903"/>
            <ac:grpSpMk id="5" creationId="{98FA83AD-574F-4E80-92F7-60A15B294404}"/>
          </ac:grpSpMkLst>
        </pc:grpChg>
        <pc:picChg chg="mod">
          <ac:chgData name="Mili Diengdoh" userId="4e667e83-9d62-4727-9cfb-ee24b16ffb56" providerId="ADAL" clId="{A30E8B77-2F63-4E39-AF4D-3DDE10639A55}" dt="2020-07-15T09:01:05.003" v="1576" actId="12789"/>
          <ac:picMkLst>
            <pc:docMk/>
            <pc:sldMk cId="2855357619" sldId="1903"/>
            <ac:picMk id="3" creationId="{B79DC878-2745-4098-9C13-D12BA5EC3E84}"/>
          </ac:picMkLst>
        </pc:picChg>
        <pc:picChg chg="mod">
          <ac:chgData name="Mili Diengdoh" userId="4e667e83-9d62-4727-9cfb-ee24b16ffb56" providerId="ADAL" clId="{A30E8B77-2F63-4E39-AF4D-3DDE10639A55}" dt="2020-07-15T09:01:29.587" v="1579" actId="13244"/>
          <ac:picMkLst>
            <pc:docMk/>
            <pc:sldMk cId="2855357619" sldId="1903"/>
            <ac:picMk id="4" creationId="{D4F73CB4-BE93-47B3-BAD0-7F9C5AC4AA72}"/>
          </ac:picMkLst>
        </pc:picChg>
        <pc:cxnChg chg="mod topLvl">
          <ac:chgData name="Mili Diengdoh" userId="4e667e83-9d62-4727-9cfb-ee24b16ffb56" providerId="ADAL" clId="{A30E8B77-2F63-4E39-AF4D-3DDE10639A55}" dt="2020-07-15T09:01:37.838" v="1580" actId="208"/>
          <ac:cxnSpMkLst>
            <pc:docMk/>
            <pc:sldMk cId="2855357619" sldId="1903"/>
            <ac:cxnSpMk id="26" creationId="{35BEC07E-1D1A-4C96-9964-23BA2D9480B6}"/>
          </ac:cxnSpMkLst>
        </pc:cxnChg>
      </pc:sldChg>
      <pc:sldChg chg="addSp delSp modSp mod">
        <pc:chgData name="Mili Diengdoh" userId="4e667e83-9d62-4727-9cfb-ee24b16ffb56" providerId="ADAL" clId="{A30E8B77-2F63-4E39-AF4D-3DDE10639A55}" dt="2020-07-15T08:59:30.099" v="1552" actId="962"/>
        <pc:sldMkLst>
          <pc:docMk/>
          <pc:sldMk cId="3134742088" sldId="1905"/>
        </pc:sldMkLst>
        <pc:spChg chg="add mod">
          <ac:chgData name="Mili Diengdoh" userId="4e667e83-9d62-4727-9cfb-ee24b16ffb56" providerId="ADAL" clId="{A30E8B77-2F63-4E39-AF4D-3DDE10639A55}" dt="2020-07-15T08:53:09.267" v="1456" actId="1076"/>
          <ac:spMkLst>
            <pc:docMk/>
            <pc:sldMk cId="3134742088" sldId="1905"/>
            <ac:spMk id="3" creationId="{01FE0310-3FD3-4648-9501-5F618E2B4CD3}"/>
          </ac:spMkLst>
        </pc:spChg>
        <pc:spChg chg="add mod">
          <ac:chgData name="Mili Diengdoh" userId="4e667e83-9d62-4727-9cfb-ee24b16ffb56" providerId="ADAL" clId="{A30E8B77-2F63-4E39-AF4D-3DDE10639A55}" dt="2020-07-15T08:53:09.267" v="1456" actId="1076"/>
          <ac:spMkLst>
            <pc:docMk/>
            <pc:sldMk cId="3134742088" sldId="1905"/>
            <ac:spMk id="6" creationId="{0FAC8DB3-12F6-4F63-98DD-7317CAA73D90}"/>
          </ac:spMkLst>
        </pc:spChg>
        <pc:spChg chg="del">
          <ac:chgData name="Mili Diengdoh" userId="4e667e83-9d62-4727-9cfb-ee24b16ffb56" providerId="ADAL" clId="{A30E8B77-2F63-4E39-AF4D-3DDE10639A55}" dt="2020-07-15T08:52:23.695" v="1429" actId="478"/>
          <ac:spMkLst>
            <pc:docMk/>
            <pc:sldMk cId="3134742088" sldId="1905"/>
            <ac:spMk id="8" creationId="{1285A293-3484-4D4A-A457-0FD85DAB8F54}"/>
          </ac:spMkLst>
        </pc:spChg>
        <pc:spChg chg="del">
          <ac:chgData name="Mili Diengdoh" userId="4e667e83-9d62-4727-9cfb-ee24b16ffb56" providerId="ADAL" clId="{A30E8B77-2F63-4E39-AF4D-3DDE10639A55}" dt="2020-07-15T08:52:23.695" v="1429" actId="478"/>
          <ac:spMkLst>
            <pc:docMk/>
            <pc:sldMk cId="3134742088" sldId="1905"/>
            <ac:spMk id="9" creationId="{7693653E-643F-4034-B120-117364C9FAB4}"/>
          </ac:spMkLst>
        </pc:spChg>
        <pc:spChg chg="del">
          <ac:chgData name="Mili Diengdoh" userId="4e667e83-9d62-4727-9cfb-ee24b16ffb56" providerId="ADAL" clId="{A30E8B77-2F63-4E39-AF4D-3DDE10639A55}" dt="2020-07-15T08:52:23.695" v="1429" actId="478"/>
          <ac:spMkLst>
            <pc:docMk/>
            <pc:sldMk cId="3134742088" sldId="1905"/>
            <ac:spMk id="10" creationId="{6CC0DBA1-2F78-4D2B-99AC-E5F1B0010186}"/>
          </ac:spMkLst>
        </pc:spChg>
        <pc:spChg chg="del">
          <ac:chgData name="Mili Diengdoh" userId="4e667e83-9d62-4727-9cfb-ee24b16ffb56" providerId="ADAL" clId="{A30E8B77-2F63-4E39-AF4D-3DDE10639A55}" dt="2020-07-15T08:52:23.695" v="1429" actId="478"/>
          <ac:spMkLst>
            <pc:docMk/>
            <pc:sldMk cId="3134742088" sldId="1905"/>
            <ac:spMk id="11" creationId="{83B90A16-F52C-4F5F-8BF6-28C750AF9429}"/>
          </ac:spMkLst>
        </pc:spChg>
        <pc:picChg chg="add del">
          <ac:chgData name="Mili Diengdoh" userId="4e667e83-9d62-4727-9cfb-ee24b16ffb56" providerId="ADAL" clId="{A30E8B77-2F63-4E39-AF4D-3DDE10639A55}" dt="2020-07-15T08:52:45.276" v="1444" actId="478"/>
          <ac:picMkLst>
            <pc:docMk/>
            <pc:sldMk cId="3134742088" sldId="1905"/>
            <ac:picMk id="4" creationId="{51224887-114A-43DE-9B30-B2BDEFBD720D}"/>
          </ac:picMkLst>
        </pc:picChg>
        <pc:picChg chg="del">
          <ac:chgData name="Mili Diengdoh" userId="4e667e83-9d62-4727-9cfb-ee24b16ffb56" providerId="ADAL" clId="{A30E8B77-2F63-4E39-AF4D-3DDE10639A55}" dt="2020-07-15T08:52:23.695" v="1429" actId="478"/>
          <ac:picMkLst>
            <pc:docMk/>
            <pc:sldMk cId="3134742088" sldId="1905"/>
            <ac:picMk id="5" creationId="{508FBCC9-CFA7-47A0-917C-087A9CF930F6}"/>
          </ac:picMkLst>
        </pc:picChg>
        <pc:picChg chg="del">
          <ac:chgData name="Mili Diengdoh" userId="4e667e83-9d62-4727-9cfb-ee24b16ffb56" providerId="ADAL" clId="{A30E8B77-2F63-4E39-AF4D-3DDE10639A55}" dt="2020-07-15T08:52:23.695" v="1429" actId="478"/>
          <ac:picMkLst>
            <pc:docMk/>
            <pc:sldMk cId="3134742088" sldId="1905"/>
            <ac:picMk id="7" creationId="{7D2A1568-4464-4243-BEB7-54D1299F09D4}"/>
          </ac:picMkLst>
        </pc:picChg>
        <pc:picChg chg="add del mod">
          <ac:chgData name="Mili Diengdoh" userId="4e667e83-9d62-4727-9cfb-ee24b16ffb56" providerId="ADAL" clId="{A30E8B77-2F63-4E39-AF4D-3DDE10639A55}" dt="2020-07-15T08:53:01.780" v="1454" actId="478"/>
          <ac:picMkLst>
            <pc:docMk/>
            <pc:sldMk cId="3134742088" sldId="1905"/>
            <ac:picMk id="16" creationId="{6013F6D8-E962-4D6F-A21B-DF6704F4A807}"/>
          </ac:picMkLst>
        </pc:picChg>
        <pc:picChg chg="add del mod">
          <ac:chgData name="Mili Diengdoh" userId="4e667e83-9d62-4727-9cfb-ee24b16ffb56" providerId="ADAL" clId="{A30E8B77-2F63-4E39-AF4D-3DDE10639A55}" dt="2020-07-15T08:52:42.873" v="1442" actId="22"/>
          <ac:picMkLst>
            <pc:docMk/>
            <pc:sldMk cId="3134742088" sldId="1905"/>
            <ac:picMk id="18" creationId="{9EE1CE9A-47DA-43F9-89C7-C264F6BD5A2D}"/>
          </ac:picMkLst>
        </pc:picChg>
        <pc:picChg chg="add mod">
          <ac:chgData name="Mili Diengdoh" userId="4e667e83-9d62-4727-9cfb-ee24b16ffb56" providerId="ADAL" clId="{A30E8B77-2F63-4E39-AF4D-3DDE10639A55}" dt="2020-07-15T08:59:28.483" v="1550" actId="962"/>
          <ac:picMkLst>
            <pc:docMk/>
            <pc:sldMk cId="3134742088" sldId="1905"/>
            <ac:picMk id="20" creationId="{87305007-FF67-4B56-B4D4-BDA5883362F6}"/>
          </ac:picMkLst>
        </pc:picChg>
        <pc:picChg chg="add mod">
          <ac:chgData name="Mili Diengdoh" userId="4e667e83-9d62-4727-9cfb-ee24b16ffb56" providerId="ADAL" clId="{A30E8B77-2F63-4E39-AF4D-3DDE10639A55}" dt="2020-07-15T08:59:30.099" v="1552" actId="962"/>
          <ac:picMkLst>
            <pc:docMk/>
            <pc:sldMk cId="3134742088" sldId="1905"/>
            <ac:picMk id="22" creationId="{6DB34D3D-48E7-471F-865C-890555EA092A}"/>
          </ac:picMkLst>
        </pc:picChg>
      </pc:sldChg>
      <pc:sldChg chg="delSp modSp mod">
        <pc:chgData name="Mili Diengdoh" userId="4e667e83-9d62-4727-9cfb-ee24b16ffb56" providerId="ADAL" clId="{A30E8B77-2F63-4E39-AF4D-3DDE10639A55}" dt="2020-07-15T09:16:58.465" v="1771" actId="20577"/>
        <pc:sldMkLst>
          <pc:docMk/>
          <pc:sldMk cId="394743661" sldId="1922"/>
        </pc:sldMkLst>
        <pc:spChg chg="mod">
          <ac:chgData name="Mili Diengdoh" userId="4e667e83-9d62-4727-9cfb-ee24b16ffb56" providerId="ADAL" clId="{A30E8B77-2F63-4E39-AF4D-3DDE10639A55}" dt="2020-07-15T09:14:46.659" v="1726"/>
          <ac:spMkLst>
            <pc:docMk/>
            <pc:sldMk cId="394743661" sldId="1922"/>
            <ac:spMk id="2" creationId="{7879FE71-6AC8-4299-A8BA-B4BA536FA989}"/>
          </ac:spMkLst>
        </pc:spChg>
        <pc:spChg chg="mod">
          <ac:chgData name="Mili Diengdoh" userId="4e667e83-9d62-4727-9cfb-ee24b16ffb56" providerId="ADAL" clId="{A30E8B77-2F63-4E39-AF4D-3DDE10639A55}" dt="2020-07-15T09:15:21.094" v="1739" actId="2711"/>
          <ac:spMkLst>
            <pc:docMk/>
            <pc:sldMk cId="394743661" sldId="1922"/>
            <ac:spMk id="3" creationId="{FD9CC6FF-31B5-47B2-952D-C49BC4D1F123}"/>
          </ac:spMkLst>
        </pc:spChg>
        <pc:spChg chg="mod">
          <ac:chgData name="Mili Diengdoh" userId="4e667e83-9d62-4727-9cfb-ee24b16ffb56" providerId="ADAL" clId="{A30E8B77-2F63-4E39-AF4D-3DDE10639A55}" dt="2020-07-15T09:16:58.465" v="1771" actId="20577"/>
          <ac:spMkLst>
            <pc:docMk/>
            <pc:sldMk cId="394743661" sldId="1922"/>
            <ac:spMk id="8" creationId="{5567E275-0673-4FC1-9931-8171BD58FC67}"/>
          </ac:spMkLst>
        </pc:spChg>
        <pc:spChg chg="del mod">
          <ac:chgData name="Mili Diengdoh" userId="4e667e83-9d62-4727-9cfb-ee24b16ffb56" providerId="ADAL" clId="{A30E8B77-2F63-4E39-AF4D-3DDE10639A55}" dt="2020-07-15T09:16:45.718" v="1766" actId="478"/>
          <ac:spMkLst>
            <pc:docMk/>
            <pc:sldMk cId="394743661" sldId="1922"/>
            <ac:spMk id="9" creationId="{1FCC4FCA-6844-49F9-A140-E9B0E586EECD}"/>
          </ac:spMkLst>
        </pc:spChg>
        <pc:spChg chg="del mod">
          <ac:chgData name="Mili Diengdoh" userId="4e667e83-9d62-4727-9cfb-ee24b16ffb56" providerId="ADAL" clId="{A30E8B77-2F63-4E39-AF4D-3DDE10639A55}" dt="2020-07-15T09:16:45.718" v="1766" actId="478"/>
          <ac:spMkLst>
            <pc:docMk/>
            <pc:sldMk cId="394743661" sldId="1922"/>
            <ac:spMk id="10" creationId="{00BE6A1D-EE23-45C8-8D5F-F09BFF873190}"/>
          </ac:spMkLst>
        </pc:spChg>
        <pc:spChg chg="mod">
          <ac:chgData name="Mili Diengdoh" userId="4e667e83-9d62-4727-9cfb-ee24b16ffb56" providerId="ADAL" clId="{A30E8B77-2F63-4E39-AF4D-3DDE10639A55}" dt="2020-07-15T09:14:50.624" v="1727" actId="1076"/>
          <ac:spMkLst>
            <pc:docMk/>
            <pc:sldMk cId="394743661" sldId="1922"/>
            <ac:spMk id="11" creationId="{89D366F9-A0BA-439B-A0D7-D15220D37E83}"/>
          </ac:spMkLst>
        </pc:spChg>
        <pc:spChg chg="mod">
          <ac:chgData name="Mili Diengdoh" userId="4e667e83-9d62-4727-9cfb-ee24b16ffb56" providerId="ADAL" clId="{A30E8B77-2F63-4E39-AF4D-3DDE10639A55}" dt="2020-07-15T09:15:21.094" v="1739" actId="2711"/>
          <ac:spMkLst>
            <pc:docMk/>
            <pc:sldMk cId="394743661" sldId="1922"/>
            <ac:spMk id="12" creationId="{B6215065-C91A-4281-8F70-1A57CA57B05D}"/>
          </ac:spMkLst>
        </pc:spChg>
        <pc:spChg chg="mod">
          <ac:chgData name="Mili Diengdoh" userId="4e667e83-9d62-4727-9cfb-ee24b16ffb56" providerId="ADAL" clId="{A30E8B77-2F63-4E39-AF4D-3DDE10639A55}" dt="2020-07-15T09:15:21.094" v="1739" actId="2711"/>
          <ac:spMkLst>
            <pc:docMk/>
            <pc:sldMk cId="394743661" sldId="1922"/>
            <ac:spMk id="13" creationId="{6765FD85-9DB6-46E2-886D-853B1502EE21}"/>
          </ac:spMkLst>
        </pc:spChg>
        <pc:grpChg chg="mod">
          <ac:chgData name="Mili Diengdoh" userId="4e667e83-9d62-4727-9cfb-ee24b16ffb56" providerId="ADAL" clId="{A30E8B77-2F63-4E39-AF4D-3DDE10639A55}" dt="2020-07-15T09:15:04.027" v="1731" actId="962"/>
          <ac:grpSpMkLst>
            <pc:docMk/>
            <pc:sldMk cId="394743661" sldId="1922"/>
            <ac:grpSpMk id="6" creationId="{4453D929-9E2B-4BAE-B5C8-CC43CEDD822D}"/>
          </ac:grpSpMkLst>
        </pc:grpChg>
        <pc:cxnChg chg="mod">
          <ac:chgData name="Mili Diengdoh" userId="4e667e83-9d62-4727-9cfb-ee24b16ffb56" providerId="ADAL" clId="{A30E8B77-2F63-4E39-AF4D-3DDE10639A55}" dt="2020-07-15T09:15:13.396" v="1736" actId="692"/>
          <ac:cxnSpMkLst>
            <pc:docMk/>
            <pc:sldMk cId="394743661" sldId="1922"/>
            <ac:cxnSpMk id="7" creationId="{18CBCB07-D9C8-4BB7-960B-B36246329BB1}"/>
          </ac:cxnSpMkLst>
        </pc:cxnChg>
        <pc:cxnChg chg="mod">
          <ac:chgData name="Mili Diengdoh" userId="4e667e83-9d62-4727-9cfb-ee24b16ffb56" providerId="ADAL" clId="{A30E8B77-2F63-4E39-AF4D-3DDE10639A55}" dt="2020-07-15T09:15:13.396" v="1736" actId="692"/>
          <ac:cxnSpMkLst>
            <pc:docMk/>
            <pc:sldMk cId="394743661" sldId="1922"/>
            <ac:cxnSpMk id="16" creationId="{4951FAC8-3AF3-4108-9696-1A46B9A7C1FD}"/>
          </ac:cxnSpMkLst>
        </pc:cxnChg>
        <pc:cxnChg chg="mod">
          <ac:chgData name="Mili Diengdoh" userId="4e667e83-9d62-4727-9cfb-ee24b16ffb56" providerId="ADAL" clId="{A30E8B77-2F63-4E39-AF4D-3DDE10639A55}" dt="2020-07-15T09:15:13.396" v="1736" actId="692"/>
          <ac:cxnSpMkLst>
            <pc:docMk/>
            <pc:sldMk cId="394743661" sldId="1922"/>
            <ac:cxnSpMk id="21" creationId="{17B99D6F-61D8-4925-B90D-3669FD9F3773}"/>
          </ac:cxnSpMkLst>
        </pc:cxnChg>
      </pc:sldChg>
      <pc:sldChg chg="addSp delSp modSp mod">
        <pc:chgData name="Mili Diengdoh" userId="4e667e83-9d62-4727-9cfb-ee24b16ffb56" providerId="ADAL" clId="{A30E8B77-2F63-4E39-AF4D-3DDE10639A55}" dt="2020-07-15T09:33:18.772" v="2073"/>
        <pc:sldMkLst>
          <pc:docMk/>
          <pc:sldMk cId="1373749127" sldId="1924"/>
        </pc:sldMkLst>
        <pc:spChg chg="mod">
          <ac:chgData name="Mili Diengdoh" userId="4e667e83-9d62-4727-9cfb-ee24b16ffb56" providerId="ADAL" clId="{A30E8B77-2F63-4E39-AF4D-3DDE10639A55}" dt="2020-07-15T09:33:18.772" v="2073"/>
          <ac:spMkLst>
            <pc:docMk/>
            <pc:sldMk cId="1373749127" sldId="1924"/>
            <ac:spMk id="2" creationId="{8B7D2504-CD52-4530-95A0-64324BCD7B4B}"/>
          </ac:spMkLst>
        </pc:spChg>
        <pc:spChg chg="mod">
          <ac:chgData name="Mili Diengdoh" userId="4e667e83-9d62-4727-9cfb-ee24b16ffb56" providerId="ADAL" clId="{A30E8B77-2F63-4E39-AF4D-3DDE10639A55}" dt="2020-07-15T09:23:39.041" v="1900" actId="2711"/>
          <ac:spMkLst>
            <pc:docMk/>
            <pc:sldMk cId="1373749127" sldId="1924"/>
            <ac:spMk id="27" creationId="{55B45EBD-B9E7-49C2-A257-87A605CF37BC}"/>
          </ac:spMkLst>
        </pc:spChg>
        <pc:spChg chg="mod">
          <ac:chgData name="Mili Diengdoh" userId="4e667e83-9d62-4727-9cfb-ee24b16ffb56" providerId="ADAL" clId="{A30E8B77-2F63-4E39-AF4D-3DDE10639A55}" dt="2020-07-15T09:24:53.046" v="1913" actId="1076"/>
          <ac:spMkLst>
            <pc:docMk/>
            <pc:sldMk cId="1373749127" sldId="1924"/>
            <ac:spMk id="28" creationId="{50C2CA65-D4CE-4DE9-8A3E-BEB657BAD33C}"/>
          </ac:spMkLst>
        </pc:spChg>
        <pc:spChg chg="mod">
          <ac:chgData name="Mili Diengdoh" userId="4e667e83-9d62-4727-9cfb-ee24b16ffb56" providerId="ADAL" clId="{A30E8B77-2F63-4E39-AF4D-3DDE10639A55}" dt="2020-07-15T09:25:46.337" v="1938" actId="12789"/>
          <ac:spMkLst>
            <pc:docMk/>
            <pc:sldMk cId="1373749127" sldId="1924"/>
            <ac:spMk id="31" creationId="{A4E5EE11-8D29-4E50-B02C-3E812E90E6FB}"/>
          </ac:spMkLst>
        </pc:spChg>
        <pc:spChg chg="mod">
          <ac:chgData name="Mili Diengdoh" userId="4e667e83-9d62-4727-9cfb-ee24b16ffb56" providerId="ADAL" clId="{A30E8B77-2F63-4E39-AF4D-3DDE10639A55}" dt="2020-07-15T09:25:44.225" v="1937" actId="12789"/>
          <ac:spMkLst>
            <pc:docMk/>
            <pc:sldMk cId="1373749127" sldId="1924"/>
            <ac:spMk id="35" creationId="{594997B1-EA73-404D-86E6-705CA9520E0A}"/>
          </ac:spMkLst>
        </pc:spChg>
        <pc:spChg chg="mod">
          <ac:chgData name="Mili Diengdoh" userId="4e667e83-9d62-4727-9cfb-ee24b16ffb56" providerId="ADAL" clId="{A30E8B77-2F63-4E39-AF4D-3DDE10639A55}" dt="2020-07-15T09:25:42.026" v="1935" actId="12789"/>
          <ac:spMkLst>
            <pc:docMk/>
            <pc:sldMk cId="1373749127" sldId="1924"/>
            <ac:spMk id="39" creationId="{B37CA80E-0D56-470B-A3A1-0284A497B611}"/>
          </ac:spMkLst>
        </pc:spChg>
        <pc:spChg chg="mod">
          <ac:chgData name="Mili Diengdoh" userId="4e667e83-9d62-4727-9cfb-ee24b16ffb56" providerId="ADAL" clId="{A30E8B77-2F63-4E39-AF4D-3DDE10639A55}" dt="2020-07-15T09:25:39.529" v="1933" actId="12789"/>
          <ac:spMkLst>
            <pc:docMk/>
            <pc:sldMk cId="1373749127" sldId="1924"/>
            <ac:spMk id="43" creationId="{EF730CF4-B232-40C7-B007-882ED3B642CD}"/>
          </ac:spMkLst>
        </pc:spChg>
        <pc:grpChg chg="add del mod">
          <ac:chgData name="Mili Diengdoh" userId="4e667e83-9d62-4727-9cfb-ee24b16ffb56" providerId="ADAL" clId="{A30E8B77-2F63-4E39-AF4D-3DDE10639A55}" dt="2020-07-15T09:25:51.413" v="1941" actId="165"/>
          <ac:grpSpMkLst>
            <pc:docMk/>
            <pc:sldMk cId="1373749127" sldId="1924"/>
            <ac:grpSpMk id="7" creationId="{12EAE196-674B-498C-9B50-1D8042168242}"/>
          </ac:grpSpMkLst>
        </pc:grpChg>
        <pc:picChg chg="mod">
          <ac:chgData name="Mili Diengdoh" userId="4e667e83-9d62-4727-9cfb-ee24b16ffb56" providerId="ADAL" clId="{A30E8B77-2F63-4E39-AF4D-3DDE10639A55}" dt="2020-07-15T09:25:46.337" v="1938" actId="12789"/>
          <ac:picMkLst>
            <pc:docMk/>
            <pc:sldMk cId="1373749127" sldId="1924"/>
            <ac:picMk id="24" creationId="{E85B60AE-B21C-4625-BA96-45AF096FABB1}"/>
          </ac:picMkLst>
        </pc:picChg>
        <pc:picChg chg="mod">
          <ac:chgData name="Mili Diengdoh" userId="4e667e83-9d62-4727-9cfb-ee24b16ffb56" providerId="ADAL" clId="{A30E8B77-2F63-4E39-AF4D-3DDE10639A55}" dt="2020-07-15T09:25:44.225" v="1937" actId="12789"/>
          <ac:picMkLst>
            <pc:docMk/>
            <pc:sldMk cId="1373749127" sldId="1924"/>
            <ac:picMk id="25" creationId="{63E10712-1956-4D30-9E15-E1E3DAD20B48}"/>
          </ac:picMkLst>
        </pc:picChg>
        <pc:picChg chg="mod">
          <ac:chgData name="Mili Diengdoh" userId="4e667e83-9d62-4727-9cfb-ee24b16ffb56" providerId="ADAL" clId="{A30E8B77-2F63-4E39-AF4D-3DDE10639A55}" dt="2020-07-15T09:25:42.026" v="1935" actId="12789"/>
          <ac:picMkLst>
            <pc:docMk/>
            <pc:sldMk cId="1373749127" sldId="1924"/>
            <ac:picMk id="26" creationId="{511B9C62-6A75-489C-8801-C41DAD23D2E1}"/>
          </ac:picMkLst>
        </pc:picChg>
        <pc:picChg chg="mod">
          <ac:chgData name="Mili Diengdoh" userId="4e667e83-9d62-4727-9cfb-ee24b16ffb56" providerId="ADAL" clId="{A30E8B77-2F63-4E39-AF4D-3DDE10639A55}" dt="2020-07-15T09:25:39.529" v="1933" actId="12789"/>
          <ac:picMkLst>
            <pc:docMk/>
            <pc:sldMk cId="1373749127" sldId="1924"/>
            <ac:picMk id="29" creationId="{036B08DF-E790-4D66-8FD4-EEC5EE444BFB}"/>
          </ac:picMkLst>
        </pc:picChg>
        <pc:cxnChg chg="mod topLvl">
          <ac:chgData name="Mili Diengdoh" userId="4e667e83-9d62-4727-9cfb-ee24b16ffb56" providerId="ADAL" clId="{A30E8B77-2F63-4E39-AF4D-3DDE10639A55}" dt="2020-07-15T09:26:02.953" v="1942" actId="13244"/>
          <ac:cxnSpMkLst>
            <pc:docMk/>
            <pc:sldMk cId="1373749127" sldId="1924"/>
            <ac:cxnSpMk id="32" creationId="{4088C04A-D07B-4150-A7A3-4BAA537A69FA}"/>
          </ac:cxnSpMkLst>
        </pc:cxnChg>
        <pc:cxnChg chg="mod topLvl">
          <ac:chgData name="Mili Diengdoh" userId="4e667e83-9d62-4727-9cfb-ee24b16ffb56" providerId="ADAL" clId="{A30E8B77-2F63-4E39-AF4D-3DDE10639A55}" dt="2020-07-15T09:26:04.210" v="1943" actId="13244"/>
          <ac:cxnSpMkLst>
            <pc:docMk/>
            <pc:sldMk cId="1373749127" sldId="1924"/>
            <ac:cxnSpMk id="36" creationId="{5BE873BB-2B58-4BEE-9BB7-157CFACD4851}"/>
          </ac:cxnSpMkLst>
        </pc:cxnChg>
        <pc:cxnChg chg="mod topLvl">
          <ac:chgData name="Mili Diengdoh" userId="4e667e83-9d62-4727-9cfb-ee24b16ffb56" providerId="ADAL" clId="{A30E8B77-2F63-4E39-AF4D-3DDE10639A55}" dt="2020-07-15T09:25:51.413" v="1941" actId="165"/>
          <ac:cxnSpMkLst>
            <pc:docMk/>
            <pc:sldMk cId="1373749127" sldId="1924"/>
            <ac:cxnSpMk id="40" creationId="{C33C89BD-00F5-4A82-851D-00E7D78677D0}"/>
          </ac:cxnSpMkLst>
        </pc:cxnChg>
      </pc:sldChg>
      <pc:sldChg chg="modSp mod">
        <pc:chgData name="Mili Diengdoh" userId="4e667e83-9d62-4727-9cfb-ee24b16ffb56" providerId="ADAL" clId="{A30E8B77-2F63-4E39-AF4D-3DDE10639A55}" dt="2020-07-15T09:19:13.271" v="1815" actId="465"/>
        <pc:sldMkLst>
          <pc:docMk/>
          <pc:sldMk cId="2804740239" sldId="1925"/>
        </pc:sldMkLst>
        <pc:spChg chg="mod">
          <ac:chgData name="Mili Diengdoh" userId="4e667e83-9d62-4727-9cfb-ee24b16ffb56" providerId="ADAL" clId="{A30E8B77-2F63-4E39-AF4D-3DDE10639A55}" dt="2020-07-15T09:19:07.759" v="1814" actId="12789"/>
          <ac:spMkLst>
            <pc:docMk/>
            <pc:sldMk cId="2804740239" sldId="1925"/>
            <ac:spMk id="12" creationId="{4FB0BCB7-0C60-4C4F-A203-14549A6606CC}"/>
          </ac:spMkLst>
        </pc:spChg>
        <pc:spChg chg="mod">
          <ac:chgData name="Mili Diengdoh" userId="4e667e83-9d62-4727-9cfb-ee24b16ffb56" providerId="ADAL" clId="{A30E8B77-2F63-4E39-AF4D-3DDE10639A55}" dt="2020-07-15T09:19:13.271" v="1815" actId="465"/>
          <ac:spMkLst>
            <pc:docMk/>
            <pc:sldMk cId="2804740239" sldId="1925"/>
            <ac:spMk id="14" creationId="{3628F54B-FCC1-4B90-B672-87C92A2C5296}"/>
          </ac:spMkLst>
        </pc:spChg>
        <pc:spChg chg="mod">
          <ac:chgData name="Mili Diengdoh" userId="4e667e83-9d62-4727-9cfb-ee24b16ffb56" providerId="ADAL" clId="{A30E8B77-2F63-4E39-AF4D-3DDE10639A55}" dt="2020-07-15T09:19:13.271" v="1815" actId="465"/>
          <ac:spMkLst>
            <pc:docMk/>
            <pc:sldMk cId="2804740239" sldId="1925"/>
            <ac:spMk id="16" creationId="{FC910A62-0C86-4F6D-82BA-DB25F915C787}"/>
          </ac:spMkLst>
        </pc:spChg>
        <pc:spChg chg="mod">
          <ac:chgData name="Mili Diengdoh" userId="4e667e83-9d62-4727-9cfb-ee24b16ffb56" providerId="ADAL" clId="{A30E8B77-2F63-4E39-AF4D-3DDE10639A55}" dt="2020-07-15T09:19:13.271" v="1815" actId="465"/>
          <ac:spMkLst>
            <pc:docMk/>
            <pc:sldMk cId="2804740239" sldId="1925"/>
            <ac:spMk id="18" creationId="{44F3483A-7DCA-4ACA-BF15-AD2EB30A6D30}"/>
          </ac:spMkLst>
        </pc:spChg>
        <pc:spChg chg="mod">
          <ac:chgData name="Mili Diengdoh" userId="4e667e83-9d62-4727-9cfb-ee24b16ffb56" providerId="ADAL" clId="{A30E8B77-2F63-4E39-AF4D-3DDE10639A55}" dt="2020-07-15T09:19:13.271" v="1815" actId="465"/>
          <ac:spMkLst>
            <pc:docMk/>
            <pc:sldMk cId="2804740239" sldId="1925"/>
            <ac:spMk id="20" creationId="{47BCD6A1-AE40-462D-B508-9E86F56AB33D}"/>
          </ac:spMkLst>
        </pc:spChg>
        <pc:spChg chg="mod">
          <ac:chgData name="Mili Diengdoh" userId="4e667e83-9d62-4727-9cfb-ee24b16ffb56" providerId="ADAL" clId="{A30E8B77-2F63-4E39-AF4D-3DDE10639A55}" dt="2020-07-15T09:19:13.271" v="1815" actId="465"/>
          <ac:spMkLst>
            <pc:docMk/>
            <pc:sldMk cId="2804740239" sldId="1925"/>
            <ac:spMk id="22" creationId="{34E2866C-1733-4A0C-935B-624220416AFF}"/>
          </ac:spMkLst>
        </pc:spChg>
        <pc:spChg chg="mod">
          <ac:chgData name="Mili Diengdoh" userId="4e667e83-9d62-4727-9cfb-ee24b16ffb56" providerId="ADAL" clId="{A30E8B77-2F63-4E39-AF4D-3DDE10639A55}" dt="2020-07-15T09:19:05.916" v="1813" actId="12789"/>
          <ac:spMkLst>
            <pc:docMk/>
            <pc:sldMk cId="2804740239" sldId="1925"/>
            <ac:spMk id="24" creationId="{01C02A17-4C40-4254-B52A-44F07E141554}"/>
          </ac:spMkLst>
        </pc:spChg>
        <pc:picChg chg="mod">
          <ac:chgData name="Mili Diengdoh" userId="4e667e83-9d62-4727-9cfb-ee24b16ffb56" providerId="ADAL" clId="{A30E8B77-2F63-4E39-AF4D-3DDE10639A55}" dt="2020-07-15T09:19:07.759" v="1814" actId="12789"/>
          <ac:picMkLst>
            <pc:docMk/>
            <pc:sldMk cId="2804740239" sldId="1925"/>
            <ac:picMk id="27" creationId="{7B77D67C-BB90-4A9A-9421-4EF2F8BCDAC3}"/>
          </ac:picMkLst>
        </pc:picChg>
        <pc:picChg chg="mod">
          <ac:chgData name="Mili Diengdoh" userId="4e667e83-9d62-4727-9cfb-ee24b16ffb56" providerId="ADAL" clId="{A30E8B77-2F63-4E39-AF4D-3DDE10639A55}" dt="2020-07-15T09:18:49.376" v="1808" actId="465"/>
          <ac:picMkLst>
            <pc:docMk/>
            <pc:sldMk cId="2804740239" sldId="1925"/>
            <ac:picMk id="29" creationId="{3BB6278B-4C45-4857-8373-A54A945137A6}"/>
          </ac:picMkLst>
        </pc:picChg>
        <pc:picChg chg="mod">
          <ac:chgData name="Mili Diengdoh" userId="4e667e83-9d62-4727-9cfb-ee24b16ffb56" providerId="ADAL" clId="{A30E8B77-2F63-4E39-AF4D-3DDE10639A55}" dt="2020-07-15T09:18:49.376" v="1808" actId="465"/>
          <ac:picMkLst>
            <pc:docMk/>
            <pc:sldMk cId="2804740239" sldId="1925"/>
            <ac:picMk id="34" creationId="{FC18BAE0-D335-43AC-8B56-A570D7686E5B}"/>
          </ac:picMkLst>
        </pc:picChg>
        <pc:picChg chg="mod">
          <ac:chgData name="Mili Diengdoh" userId="4e667e83-9d62-4727-9cfb-ee24b16ffb56" providerId="ADAL" clId="{A30E8B77-2F63-4E39-AF4D-3DDE10639A55}" dt="2020-07-15T09:18:49.376" v="1808" actId="465"/>
          <ac:picMkLst>
            <pc:docMk/>
            <pc:sldMk cId="2804740239" sldId="1925"/>
            <ac:picMk id="38" creationId="{58814E10-FD0B-4EF9-9CCD-622C3A6CBF0C}"/>
          </ac:picMkLst>
        </pc:picChg>
        <pc:picChg chg="mod">
          <ac:chgData name="Mili Diengdoh" userId="4e667e83-9d62-4727-9cfb-ee24b16ffb56" providerId="ADAL" clId="{A30E8B77-2F63-4E39-AF4D-3DDE10639A55}" dt="2020-07-15T09:18:49.376" v="1808" actId="465"/>
          <ac:picMkLst>
            <pc:docMk/>
            <pc:sldMk cId="2804740239" sldId="1925"/>
            <ac:picMk id="39" creationId="{D82805C1-EA1C-4C0A-9075-EB46F702819D}"/>
          </ac:picMkLst>
        </pc:picChg>
        <pc:picChg chg="mod">
          <ac:chgData name="Mili Diengdoh" userId="4e667e83-9d62-4727-9cfb-ee24b16ffb56" providerId="ADAL" clId="{A30E8B77-2F63-4E39-AF4D-3DDE10639A55}" dt="2020-07-15T09:18:49.376" v="1808" actId="465"/>
          <ac:picMkLst>
            <pc:docMk/>
            <pc:sldMk cId="2804740239" sldId="1925"/>
            <ac:picMk id="40" creationId="{B16067AF-B460-40B6-B5D2-1B115B39053E}"/>
          </ac:picMkLst>
        </pc:picChg>
        <pc:picChg chg="mod">
          <ac:chgData name="Mili Diengdoh" userId="4e667e83-9d62-4727-9cfb-ee24b16ffb56" providerId="ADAL" clId="{A30E8B77-2F63-4E39-AF4D-3DDE10639A55}" dt="2020-07-15T09:19:05.916" v="1813" actId="12789"/>
          <ac:picMkLst>
            <pc:docMk/>
            <pc:sldMk cId="2804740239" sldId="1925"/>
            <ac:picMk id="45" creationId="{C155E10F-1794-439F-9C7F-ED66DE782841}"/>
          </ac:picMkLst>
        </pc:picChg>
        <pc:cxnChg chg="mod">
          <ac:chgData name="Mili Diengdoh" userId="4e667e83-9d62-4727-9cfb-ee24b16ffb56" providerId="ADAL" clId="{A30E8B77-2F63-4E39-AF4D-3DDE10639A55}" dt="2020-07-15T09:19:02.738" v="1811" actId="14100"/>
          <ac:cxnSpMkLst>
            <pc:docMk/>
            <pc:sldMk cId="2804740239" sldId="1925"/>
            <ac:cxnSpMk id="6" creationId="{6B30F17E-7475-442F-87AE-9CD3EFF11EE2}"/>
          </ac:cxnSpMkLst>
        </pc:cxnChg>
        <pc:cxnChg chg="mod">
          <ac:chgData name="Mili Diengdoh" userId="4e667e83-9d62-4727-9cfb-ee24b16ffb56" providerId="ADAL" clId="{A30E8B77-2F63-4E39-AF4D-3DDE10639A55}" dt="2020-07-15T09:19:02.738" v="1811" actId="14100"/>
          <ac:cxnSpMkLst>
            <pc:docMk/>
            <pc:sldMk cId="2804740239" sldId="1925"/>
            <ac:cxnSpMk id="7" creationId="{8CD9AEC2-C0EB-4E7F-B361-25067F1F5BC9}"/>
          </ac:cxnSpMkLst>
        </pc:cxnChg>
        <pc:cxnChg chg="mod">
          <ac:chgData name="Mili Diengdoh" userId="4e667e83-9d62-4727-9cfb-ee24b16ffb56" providerId="ADAL" clId="{A30E8B77-2F63-4E39-AF4D-3DDE10639A55}" dt="2020-07-15T09:19:02.738" v="1811" actId="14100"/>
          <ac:cxnSpMkLst>
            <pc:docMk/>
            <pc:sldMk cId="2804740239" sldId="1925"/>
            <ac:cxnSpMk id="8" creationId="{2861587D-5D05-4E5C-B04B-A4F76CCB40E1}"/>
          </ac:cxnSpMkLst>
        </pc:cxnChg>
        <pc:cxnChg chg="mod">
          <ac:chgData name="Mili Diengdoh" userId="4e667e83-9d62-4727-9cfb-ee24b16ffb56" providerId="ADAL" clId="{A30E8B77-2F63-4E39-AF4D-3DDE10639A55}" dt="2020-07-15T09:19:02.738" v="1811" actId="14100"/>
          <ac:cxnSpMkLst>
            <pc:docMk/>
            <pc:sldMk cId="2804740239" sldId="1925"/>
            <ac:cxnSpMk id="9" creationId="{1CD2EC98-1DDD-4D6D-B01E-473EAD659D3A}"/>
          </ac:cxnSpMkLst>
        </pc:cxnChg>
        <pc:cxnChg chg="mod">
          <ac:chgData name="Mili Diengdoh" userId="4e667e83-9d62-4727-9cfb-ee24b16ffb56" providerId="ADAL" clId="{A30E8B77-2F63-4E39-AF4D-3DDE10639A55}" dt="2020-07-15T09:19:02.738" v="1811" actId="14100"/>
          <ac:cxnSpMkLst>
            <pc:docMk/>
            <pc:sldMk cId="2804740239" sldId="1925"/>
            <ac:cxnSpMk id="10" creationId="{2FEA3C91-F474-4C36-86ED-39321D9E24D4}"/>
          </ac:cxnSpMkLst>
        </pc:cxnChg>
        <pc:cxnChg chg="mod">
          <ac:chgData name="Mili Diengdoh" userId="4e667e83-9d62-4727-9cfb-ee24b16ffb56" providerId="ADAL" clId="{A30E8B77-2F63-4E39-AF4D-3DDE10639A55}" dt="2020-07-15T09:19:02.738" v="1811" actId="14100"/>
          <ac:cxnSpMkLst>
            <pc:docMk/>
            <pc:sldMk cId="2804740239" sldId="1925"/>
            <ac:cxnSpMk id="25" creationId="{3069B687-497A-4FC9-8EAC-9C4751988DD6}"/>
          </ac:cxnSpMkLst>
        </pc:cxnChg>
      </pc:sldChg>
      <pc:sldChg chg="addSp delSp modSp">
        <pc:chgData name="Mili Diengdoh" userId="4e667e83-9d62-4727-9cfb-ee24b16ffb56" providerId="ADAL" clId="{A30E8B77-2F63-4E39-AF4D-3DDE10639A55}" dt="2020-07-15T09:14:43.374" v="1724"/>
        <pc:sldMkLst>
          <pc:docMk/>
          <pc:sldMk cId="229695969" sldId="1935"/>
        </pc:sldMkLst>
        <pc:spChg chg="add del mod">
          <ac:chgData name="Mili Diengdoh" userId="4e667e83-9d62-4727-9cfb-ee24b16ffb56" providerId="ADAL" clId="{A30E8B77-2F63-4E39-AF4D-3DDE10639A55}" dt="2020-07-15T06:46:02.132" v="4"/>
          <ac:spMkLst>
            <pc:docMk/>
            <pc:sldMk cId="229695969" sldId="1935"/>
            <ac:spMk id="2" creationId="{3605039A-FA14-4136-8C9B-0E559734EF04}"/>
          </ac:spMkLst>
        </pc:spChg>
        <pc:spChg chg="mod">
          <ac:chgData name="Mili Diengdoh" userId="4e667e83-9d62-4727-9cfb-ee24b16ffb56" providerId="ADAL" clId="{A30E8B77-2F63-4E39-AF4D-3DDE10639A55}" dt="2020-07-15T09:14:43.374" v="1724"/>
          <ac:spMkLst>
            <pc:docMk/>
            <pc:sldMk cId="229695969" sldId="1935"/>
            <ac:spMk id="4" creationId="{0CD8665D-5A50-4F07-9D33-48CCD3FD74C7}"/>
          </ac:spMkLst>
        </pc:spChg>
      </pc:sldChg>
      <pc:sldChg chg="addSp delSp modSp mod">
        <pc:chgData name="Mili Diengdoh" userId="4e667e83-9d62-4727-9cfb-ee24b16ffb56" providerId="ADAL" clId="{A30E8B77-2F63-4E39-AF4D-3DDE10639A55}" dt="2020-07-15T09:17:56.750" v="1795" actId="962"/>
        <pc:sldMkLst>
          <pc:docMk/>
          <pc:sldMk cId="3689959568" sldId="1936"/>
        </pc:sldMkLst>
        <pc:spChg chg="mod">
          <ac:chgData name="Mili Diengdoh" userId="4e667e83-9d62-4727-9cfb-ee24b16ffb56" providerId="ADAL" clId="{A30E8B77-2F63-4E39-AF4D-3DDE10639A55}" dt="2020-07-15T09:16:33.667" v="1763" actId="165"/>
          <ac:spMkLst>
            <pc:docMk/>
            <pc:sldMk cId="3689959568" sldId="1936"/>
            <ac:spMk id="5" creationId="{EEC131BB-EACD-401F-B768-603E8477B364}"/>
          </ac:spMkLst>
        </pc:spChg>
        <pc:spChg chg="mod">
          <ac:chgData name="Mili Diengdoh" userId="4e667e83-9d62-4727-9cfb-ee24b16ffb56" providerId="ADAL" clId="{A30E8B77-2F63-4E39-AF4D-3DDE10639A55}" dt="2020-07-15T09:16:33.667" v="1763" actId="165"/>
          <ac:spMkLst>
            <pc:docMk/>
            <pc:sldMk cId="3689959568" sldId="1936"/>
            <ac:spMk id="6" creationId="{E002D07B-03C6-40F7-A0FB-B36AD9ABE936}"/>
          </ac:spMkLst>
        </pc:spChg>
        <pc:spChg chg="mod topLvl">
          <ac:chgData name="Mili Diengdoh" userId="4e667e83-9d62-4727-9cfb-ee24b16ffb56" providerId="ADAL" clId="{A30E8B77-2F63-4E39-AF4D-3DDE10639A55}" dt="2020-07-15T09:17:18.587" v="1783" actId="313"/>
          <ac:spMkLst>
            <pc:docMk/>
            <pc:sldMk cId="3689959568" sldId="1936"/>
            <ac:spMk id="7" creationId="{B08A02C3-3C0D-4987-A331-87C30665CC28}"/>
          </ac:spMkLst>
        </pc:spChg>
        <pc:spChg chg="del mod topLvl">
          <ac:chgData name="Mili Diengdoh" userId="4e667e83-9d62-4727-9cfb-ee24b16ffb56" providerId="ADAL" clId="{A30E8B77-2F63-4E39-AF4D-3DDE10639A55}" dt="2020-07-15T09:17:04.021" v="1772" actId="478"/>
          <ac:spMkLst>
            <pc:docMk/>
            <pc:sldMk cId="3689959568" sldId="1936"/>
            <ac:spMk id="8" creationId="{0A46F6DC-0A0E-4CA5-AE88-B18258CC943D}"/>
          </ac:spMkLst>
        </pc:spChg>
        <pc:spChg chg="del mod topLvl">
          <ac:chgData name="Mili Diengdoh" userId="4e667e83-9d62-4727-9cfb-ee24b16ffb56" providerId="ADAL" clId="{A30E8B77-2F63-4E39-AF4D-3DDE10639A55}" dt="2020-07-15T09:17:04.021" v="1772" actId="478"/>
          <ac:spMkLst>
            <pc:docMk/>
            <pc:sldMk cId="3689959568" sldId="1936"/>
            <ac:spMk id="9" creationId="{6E0B067C-A7AE-4BA7-8ABE-F4E0B820F201}"/>
          </ac:spMkLst>
        </pc:spChg>
        <pc:spChg chg="mod topLvl">
          <ac:chgData name="Mili Diengdoh" userId="4e667e83-9d62-4727-9cfb-ee24b16ffb56" providerId="ADAL" clId="{A30E8B77-2F63-4E39-AF4D-3DDE10639A55}" dt="2020-07-15T09:16:33.667" v="1763" actId="165"/>
          <ac:spMkLst>
            <pc:docMk/>
            <pc:sldMk cId="3689959568" sldId="1936"/>
            <ac:spMk id="10" creationId="{2F078A25-0300-4B37-A7E9-995B6B1DC9D9}"/>
          </ac:spMkLst>
        </pc:spChg>
        <pc:spChg chg="mod">
          <ac:chgData name="Mili Diengdoh" userId="4e667e83-9d62-4727-9cfb-ee24b16ffb56" providerId="ADAL" clId="{A30E8B77-2F63-4E39-AF4D-3DDE10639A55}" dt="2020-07-15T09:16:33.667" v="1763" actId="165"/>
          <ac:spMkLst>
            <pc:docMk/>
            <pc:sldMk cId="3689959568" sldId="1936"/>
            <ac:spMk id="11" creationId="{B726B9D5-48F6-493C-8DEB-599E1F6DCEEF}"/>
          </ac:spMkLst>
        </pc:spChg>
        <pc:spChg chg="mod">
          <ac:chgData name="Mili Diengdoh" userId="4e667e83-9d62-4727-9cfb-ee24b16ffb56" providerId="ADAL" clId="{A30E8B77-2F63-4E39-AF4D-3DDE10639A55}" dt="2020-07-15T09:16:33.667" v="1763" actId="165"/>
          <ac:spMkLst>
            <pc:docMk/>
            <pc:sldMk cId="3689959568" sldId="1936"/>
            <ac:spMk id="12" creationId="{2E0D0DA8-EF28-4A37-984F-1EFE8A9BED9C}"/>
          </ac:spMkLst>
        </pc:spChg>
        <pc:spChg chg="add del mod">
          <ac:chgData name="Mili Diengdoh" userId="4e667e83-9d62-4727-9cfb-ee24b16ffb56" providerId="ADAL" clId="{A30E8B77-2F63-4E39-AF4D-3DDE10639A55}" dt="2020-07-15T09:16:35.482" v="1764" actId="478"/>
          <ac:spMkLst>
            <pc:docMk/>
            <pc:sldMk cId="3689959568" sldId="1936"/>
            <ac:spMk id="13" creationId="{12E837C1-4AB2-4CFF-AA49-9D6A834D1514}"/>
          </ac:spMkLst>
        </pc:spChg>
        <pc:spChg chg="mod">
          <ac:chgData name="Mili Diengdoh" userId="4e667e83-9d62-4727-9cfb-ee24b16ffb56" providerId="ADAL" clId="{A30E8B77-2F63-4E39-AF4D-3DDE10639A55}" dt="2020-07-15T09:16:33.667" v="1763" actId="165"/>
          <ac:spMkLst>
            <pc:docMk/>
            <pc:sldMk cId="3689959568" sldId="1936"/>
            <ac:spMk id="14" creationId="{911256F0-F044-492E-B6BC-7201638C6383}"/>
          </ac:spMkLst>
        </pc:spChg>
        <pc:spChg chg="mod">
          <ac:chgData name="Mili Diengdoh" userId="4e667e83-9d62-4727-9cfb-ee24b16ffb56" providerId="ADAL" clId="{A30E8B77-2F63-4E39-AF4D-3DDE10639A55}" dt="2020-07-15T09:16:33.667" v="1763" actId="165"/>
          <ac:spMkLst>
            <pc:docMk/>
            <pc:sldMk cId="3689959568" sldId="1936"/>
            <ac:spMk id="15" creationId="{F4E17A86-75D0-4645-8573-9493751D8C00}"/>
          </ac:spMkLst>
        </pc:spChg>
        <pc:spChg chg="mod">
          <ac:chgData name="Mili Diengdoh" userId="4e667e83-9d62-4727-9cfb-ee24b16ffb56" providerId="ADAL" clId="{A30E8B77-2F63-4E39-AF4D-3DDE10639A55}" dt="2020-07-15T09:16:33.667" v="1763" actId="165"/>
          <ac:spMkLst>
            <pc:docMk/>
            <pc:sldMk cId="3689959568" sldId="1936"/>
            <ac:spMk id="16" creationId="{DB82BB24-6018-4E79-9C72-9A464DAB9687}"/>
          </ac:spMkLst>
        </pc:spChg>
        <pc:spChg chg="mod">
          <ac:chgData name="Mili Diengdoh" userId="4e667e83-9d62-4727-9cfb-ee24b16ffb56" providerId="ADAL" clId="{A30E8B77-2F63-4E39-AF4D-3DDE10639A55}" dt="2020-07-15T09:16:33.667" v="1763" actId="165"/>
          <ac:spMkLst>
            <pc:docMk/>
            <pc:sldMk cId="3689959568" sldId="1936"/>
            <ac:spMk id="17" creationId="{EF94C5DB-D5F1-4138-9327-1CE554B0553E}"/>
          </ac:spMkLst>
        </pc:spChg>
        <pc:spChg chg="mod">
          <ac:chgData name="Mili Diengdoh" userId="4e667e83-9d62-4727-9cfb-ee24b16ffb56" providerId="ADAL" clId="{A30E8B77-2F63-4E39-AF4D-3DDE10639A55}" dt="2020-07-15T09:16:33.667" v="1763" actId="165"/>
          <ac:spMkLst>
            <pc:docMk/>
            <pc:sldMk cId="3689959568" sldId="1936"/>
            <ac:spMk id="18" creationId="{0CA9B2AF-BF3E-4B23-BFB6-19DB045DCB2B}"/>
          </ac:spMkLst>
        </pc:spChg>
        <pc:spChg chg="mod">
          <ac:chgData name="Mili Diengdoh" userId="4e667e83-9d62-4727-9cfb-ee24b16ffb56" providerId="ADAL" clId="{A30E8B77-2F63-4E39-AF4D-3DDE10639A55}" dt="2020-07-15T09:16:33.667" v="1763" actId="165"/>
          <ac:spMkLst>
            <pc:docMk/>
            <pc:sldMk cId="3689959568" sldId="1936"/>
            <ac:spMk id="20" creationId="{4F3C549C-C506-4E5F-A782-3D7AFB667AE1}"/>
          </ac:spMkLst>
        </pc:spChg>
        <pc:spChg chg="mod">
          <ac:chgData name="Mili Diengdoh" userId="4e667e83-9d62-4727-9cfb-ee24b16ffb56" providerId="ADAL" clId="{A30E8B77-2F63-4E39-AF4D-3DDE10639A55}" dt="2020-07-15T09:16:33.667" v="1763" actId="165"/>
          <ac:spMkLst>
            <pc:docMk/>
            <pc:sldMk cId="3689959568" sldId="1936"/>
            <ac:spMk id="25" creationId="{AB72432C-D844-46A1-8185-EC8EEA376C30}"/>
          </ac:spMkLst>
        </pc:spChg>
        <pc:spChg chg="mod">
          <ac:chgData name="Mili Diengdoh" userId="4e667e83-9d62-4727-9cfb-ee24b16ffb56" providerId="ADAL" clId="{A30E8B77-2F63-4E39-AF4D-3DDE10639A55}" dt="2020-07-15T09:16:33.667" v="1763" actId="165"/>
          <ac:spMkLst>
            <pc:docMk/>
            <pc:sldMk cId="3689959568" sldId="1936"/>
            <ac:spMk id="26" creationId="{20E0AEDA-DBC0-479A-B814-CAC32590B461}"/>
          </ac:spMkLst>
        </pc:spChg>
        <pc:spChg chg="mod">
          <ac:chgData name="Mili Diengdoh" userId="4e667e83-9d62-4727-9cfb-ee24b16ffb56" providerId="ADAL" clId="{A30E8B77-2F63-4E39-AF4D-3DDE10639A55}" dt="2020-07-15T09:16:33.667" v="1763" actId="165"/>
          <ac:spMkLst>
            <pc:docMk/>
            <pc:sldMk cId="3689959568" sldId="1936"/>
            <ac:spMk id="27" creationId="{320C82D1-D5BC-43E9-94B2-9F9F3ABA536A}"/>
          </ac:spMkLst>
        </pc:spChg>
        <pc:spChg chg="mod">
          <ac:chgData name="Mili Diengdoh" userId="4e667e83-9d62-4727-9cfb-ee24b16ffb56" providerId="ADAL" clId="{A30E8B77-2F63-4E39-AF4D-3DDE10639A55}" dt="2020-07-15T09:16:33.667" v="1763" actId="165"/>
          <ac:spMkLst>
            <pc:docMk/>
            <pc:sldMk cId="3689959568" sldId="1936"/>
            <ac:spMk id="28" creationId="{A6CA8044-0175-4708-92B0-9E89D677CCFD}"/>
          </ac:spMkLst>
        </pc:spChg>
        <pc:spChg chg="mod">
          <ac:chgData name="Mili Diengdoh" userId="4e667e83-9d62-4727-9cfb-ee24b16ffb56" providerId="ADAL" clId="{A30E8B77-2F63-4E39-AF4D-3DDE10639A55}" dt="2020-07-15T09:16:33.667" v="1763" actId="165"/>
          <ac:spMkLst>
            <pc:docMk/>
            <pc:sldMk cId="3689959568" sldId="1936"/>
            <ac:spMk id="29" creationId="{62F0D048-5772-4320-BD65-30FA4785B44E}"/>
          </ac:spMkLst>
        </pc:spChg>
        <pc:spChg chg="mod">
          <ac:chgData name="Mili Diengdoh" userId="4e667e83-9d62-4727-9cfb-ee24b16ffb56" providerId="ADAL" clId="{A30E8B77-2F63-4E39-AF4D-3DDE10639A55}" dt="2020-07-15T09:16:33.667" v="1763" actId="165"/>
          <ac:spMkLst>
            <pc:docMk/>
            <pc:sldMk cId="3689959568" sldId="1936"/>
            <ac:spMk id="30" creationId="{38EBA342-B09D-4023-BC94-E26E724BE077}"/>
          </ac:spMkLst>
        </pc:spChg>
        <pc:spChg chg="mod">
          <ac:chgData name="Mili Diengdoh" userId="4e667e83-9d62-4727-9cfb-ee24b16ffb56" providerId="ADAL" clId="{A30E8B77-2F63-4E39-AF4D-3DDE10639A55}" dt="2020-07-15T09:16:33.667" v="1763" actId="165"/>
          <ac:spMkLst>
            <pc:docMk/>
            <pc:sldMk cId="3689959568" sldId="1936"/>
            <ac:spMk id="32" creationId="{AD903FB9-388F-4961-8112-7B89D545DA4C}"/>
          </ac:spMkLst>
        </pc:spChg>
        <pc:spChg chg="mod">
          <ac:chgData name="Mili Diengdoh" userId="4e667e83-9d62-4727-9cfb-ee24b16ffb56" providerId="ADAL" clId="{A30E8B77-2F63-4E39-AF4D-3DDE10639A55}" dt="2020-07-15T09:16:33.667" v="1763" actId="165"/>
          <ac:spMkLst>
            <pc:docMk/>
            <pc:sldMk cId="3689959568" sldId="1936"/>
            <ac:spMk id="33" creationId="{792C8415-E2E3-4E54-B5BD-56E453832B27}"/>
          </ac:spMkLst>
        </pc:spChg>
        <pc:spChg chg="mod">
          <ac:chgData name="Mili Diengdoh" userId="4e667e83-9d62-4727-9cfb-ee24b16ffb56" providerId="ADAL" clId="{A30E8B77-2F63-4E39-AF4D-3DDE10639A55}" dt="2020-07-15T09:16:33.667" v="1763" actId="165"/>
          <ac:spMkLst>
            <pc:docMk/>
            <pc:sldMk cId="3689959568" sldId="1936"/>
            <ac:spMk id="34" creationId="{6F460665-3E3D-487B-A575-8A965F95298C}"/>
          </ac:spMkLst>
        </pc:spChg>
        <pc:spChg chg="mod">
          <ac:chgData name="Mili Diengdoh" userId="4e667e83-9d62-4727-9cfb-ee24b16ffb56" providerId="ADAL" clId="{A30E8B77-2F63-4E39-AF4D-3DDE10639A55}" dt="2020-07-15T09:16:33.667" v="1763" actId="165"/>
          <ac:spMkLst>
            <pc:docMk/>
            <pc:sldMk cId="3689959568" sldId="1936"/>
            <ac:spMk id="35" creationId="{AE00D017-8033-4E31-9718-7B52DB04B088}"/>
          </ac:spMkLst>
        </pc:spChg>
        <pc:spChg chg="mod">
          <ac:chgData name="Mili Diengdoh" userId="4e667e83-9d62-4727-9cfb-ee24b16ffb56" providerId="ADAL" clId="{A30E8B77-2F63-4E39-AF4D-3DDE10639A55}" dt="2020-07-15T09:16:33.667" v="1763" actId="165"/>
          <ac:spMkLst>
            <pc:docMk/>
            <pc:sldMk cId="3689959568" sldId="1936"/>
            <ac:spMk id="53" creationId="{CA8C604C-75B3-451F-B0DB-0C9A7EC8C404}"/>
          </ac:spMkLst>
        </pc:spChg>
        <pc:spChg chg="mod">
          <ac:chgData name="Mili Diengdoh" userId="4e667e83-9d62-4727-9cfb-ee24b16ffb56" providerId="ADAL" clId="{A30E8B77-2F63-4E39-AF4D-3DDE10639A55}" dt="2020-07-15T09:16:33.667" v="1763" actId="165"/>
          <ac:spMkLst>
            <pc:docMk/>
            <pc:sldMk cId="3689959568" sldId="1936"/>
            <ac:spMk id="54" creationId="{CE2E33F8-950E-4411-BDC1-CB474D1ACE30}"/>
          </ac:spMkLst>
        </pc:spChg>
        <pc:spChg chg="mod">
          <ac:chgData name="Mili Diengdoh" userId="4e667e83-9d62-4727-9cfb-ee24b16ffb56" providerId="ADAL" clId="{A30E8B77-2F63-4E39-AF4D-3DDE10639A55}" dt="2020-07-15T09:16:33.667" v="1763" actId="165"/>
          <ac:spMkLst>
            <pc:docMk/>
            <pc:sldMk cId="3689959568" sldId="1936"/>
            <ac:spMk id="55" creationId="{FF98284D-8559-4C96-9B46-1A338CC7EC54}"/>
          </ac:spMkLst>
        </pc:spChg>
        <pc:grpChg chg="mod topLvl">
          <ac:chgData name="Mili Diengdoh" userId="4e667e83-9d62-4727-9cfb-ee24b16ffb56" providerId="ADAL" clId="{A30E8B77-2F63-4E39-AF4D-3DDE10639A55}" dt="2020-07-15T09:17:56.750" v="1795" actId="962"/>
          <ac:grpSpMkLst>
            <pc:docMk/>
            <pc:sldMk cId="3689959568" sldId="1936"/>
            <ac:grpSpMk id="3" creationId="{8248CD4C-8537-4A29-AA2F-1AE0616E6985}"/>
          </ac:grpSpMkLst>
        </pc:grpChg>
        <pc:grpChg chg="add del mod">
          <ac:chgData name="Mili Diengdoh" userId="4e667e83-9d62-4727-9cfb-ee24b16ffb56" providerId="ADAL" clId="{A30E8B77-2F63-4E39-AF4D-3DDE10639A55}" dt="2020-07-15T09:16:33.667" v="1763" actId="165"/>
          <ac:grpSpMkLst>
            <pc:docMk/>
            <pc:sldMk cId="3689959568" sldId="1936"/>
            <ac:grpSpMk id="4" creationId="{5492855F-6E6B-4D83-AA7A-45C6B70DF83D}"/>
          </ac:grpSpMkLst>
        </pc:grpChg>
        <pc:cxnChg chg="mod">
          <ac:chgData name="Mili Diengdoh" userId="4e667e83-9d62-4727-9cfb-ee24b16ffb56" providerId="ADAL" clId="{A30E8B77-2F63-4E39-AF4D-3DDE10639A55}" dt="2020-07-15T09:17:38.132" v="1789" actId="208"/>
          <ac:cxnSpMkLst>
            <pc:docMk/>
            <pc:sldMk cId="3689959568" sldId="1936"/>
            <ac:cxnSpMk id="22" creationId="{34B840B4-5D2B-4F15-8D4A-D0AB63EF14F8}"/>
          </ac:cxnSpMkLst>
        </pc:cxnChg>
        <pc:cxnChg chg="mod">
          <ac:chgData name="Mili Diengdoh" userId="4e667e83-9d62-4727-9cfb-ee24b16ffb56" providerId="ADAL" clId="{A30E8B77-2F63-4E39-AF4D-3DDE10639A55}" dt="2020-07-15T09:17:31.971" v="1788" actId="692"/>
          <ac:cxnSpMkLst>
            <pc:docMk/>
            <pc:sldMk cId="3689959568" sldId="1936"/>
            <ac:cxnSpMk id="38" creationId="{E46CF326-362F-43E5-973D-D149E646B5EE}"/>
          </ac:cxnSpMkLst>
        </pc:cxnChg>
        <pc:cxnChg chg="mod">
          <ac:chgData name="Mili Diengdoh" userId="4e667e83-9d62-4727-9cfb-ee24b16ffb56" providerId="ADAL" clId="{A30E8B77-2F63-4E39-AF4D-3DDE10639A55}" dt="2020-07-15T09:17:27.695" v="1786" actId="692"/>
          <ac:cxnSpMkLst>
            <pc:docMk/>
            <pc:sldMk cId="3689959568" sldId="1936"/>
            <ac:cxnSpMk id="43" creationId="{6FB765C4-BEDD-42A9-A3B0-7DC210838EBE}"/>
          </ac:cxnSpMkLst>
        </pc:cxnChg>
        <pc:cxnChg chg="mod">
          <ac:chgData name="Mili Diengdoh" userId="4e667e83-9d62-4727-9cfb-ee24b16ffb56" providerId="ADAL" clId="{A30E8B77-2F63-4E39-AF4D-3DDE10639A55}" dt="2020-07-15T09:17:27.695" v="1786" actId="692"/>
          <ac:cxnSpMkLst>
            <pc:docMk/>
            <pc:sldMk cId="3689959568" sldId="1936"/>
            <ac:cxnSpMk id="47" creationId="{2C1B19AC-A2F6-4390-B33D-F1DFF1409465}"/>
          </ac:cxnSpMkLst>
        </pc:cxnChg>
        <pc:cxnChg chg="mod">
          <ac:chgData name="Mili Diengdoh" userId="4e667e83-9d62-4727-9cfb-ee24b16ffb56" providerId="ADAL" clId="{A30E8B77-2F63-4E39-AF4D-3DDE10639A55}" dt="2020-07-15T09:17:31.971" v="1788" actId="692"/>
          <ac:cxnSpMkLst>
            <pc:docMk/>
            <pc:sldMk cId="3689959568" sldId="1936"/>
            <ac:cxnSpMk id="50" creationId="{CB032E06-2A7F-4A54-AD62-B8415CA0025C}"/>
          </ac:cxnSpMkLst>
        </pc:cxnChg>
      </pc:sldChg>
      <pc:sldChg chg="modSp">
        <pc:chgData name="Mili Diengdoh" userId="4e667e83-9d62-4727-9cfb-ee24b16ffb56" providerId="ADAL" clId="{A30E8B77-2F63-4E39-AF4D-3DDE10639A55}" dt="2020-07-15T09:02:44.264" v="1585"/>
        <pc:sldMkLst>
          <pc:docMk/>
          <pc:sldMk cId="1830596679" sldId="1938"/>
        </pc:sldMkLst>
        <pc:spChg chg="mod">
          <ac:chgData name="Mili Diengdoh" userId="4e667e83-9d62-4727-9cfb-ee24b16ffb56" providerId="ADAL" clId="{A30E8B77-2F63-4E39-AF4D-3DDE10639A55}" dt="2020-07-15T09:02:44.264" v="1585"/>
          <ac:spMkLst>
            <pc:docMk/>
            <pc:sldMk cId="1830596679" sldId="1938"/>
            <ac:spMk id="4" creationId="{0CD8665D-5A50-4F07-9D33-48CCD3FD74C7}"/>
          </ac:spMkLst>
        </pc:spChg>
      </pc:sldChg>
      <pc:sldChg chg="modSp mod">
        <pc:chgData name="Mili Diengdoh" userId="4e667e83-9d62-4727-9cfb-ee24b16ffb56" providerId="ADAL" clId="{A30E8B77-2F63-4E39-AF4D-3DDE10639A55}" dt="2020-07-15T09:32:39.538" v="2059"/>
        <pc:sldMkLst>
          <pc:docMk/>
          <pc:sldMk cId="969990521" sldId="1939"/>
        </pc:sldMkLst>
        <pc:spChg chg="mod">
          <ac:chgData name="Mili Diengdoh" userId="4e667e83-9d62-4727-9cfb-ee24b16ffb56" providerId="ADAL" clId="{A30E8B77-2F63-4E39-AF4D-3DDE10639A55}" dt="2020-07-15T09:32:39.538" v="2059"/>
          <ac:spMkLst>
            <pc:docMk/>
            <pc:sldMk cId="969990521" sldId="1939"/>
            <ac:spMk id="4" creationId="{0CD8665D-5A50-4F07-9D33-48CCD3FD74C7}"/>
          </ac:spMkLst>
        </pc:spChg>
      </pc:sldChg>
      <pc:sldChg chg="modSp">
        <pc:chgData name="Mili Diengdoh" userId="4e667e83-9d62-4727-9cfb-ee24b16ffb56" providerId="ADAL" clId="{A30E8B77-2F63-4E39-AF4D-3DDE10639A55}" dt="2020-07-15T09:18:20.540" v="1797"/>
        <pc:sldMkLst>
          <pc:docMk/>
          <pc:sldMk cId="624673571" sldId="1941"/>
        </pc:sldMkLst>
        <pc:spChg chg="mod">
          <ac:chgData name="Mili Diengdoh" userId="4e667e83-9d62-4727-9cfb-ee24b16ffb56" providerId="ADAL" clId="{A30E8B77-2F63-4E39-AF4D-3DDE10639A55}" dt="2020-07-15T09:18:20.540" v="1797"/>
          <ac:spMkLst>
            <pc:docMk/>
            <pc:sldMk cId="624673571" sldId="1941"/>
            <ac:spMk id="4" creationId="{0CD8665D-5A50-4F07-9D33-48CCD3FD74C7}"/>
          </ac:spMkLst>
        </pc:spChg>
      </pc:sldChg>
      <pc:sldChg chg="addSp delSp mod">
        <pc:chgData name="Mili Diengdoh" userId="4e667e83-9d62-4727-9cfb-ee24b16ffb56" providerId="ADAL" clId="{A30E8B77-2F63-4E39-AF4D-3DDE10639A55}" dt="2020-07-15T09:26:26.139" v="1945" actId="22"/>
        <pc:sldMkLst>
          <pc:docMk/>
          <pc:sldMk cId="3649671801" sldId="1942"/>
        </pc:sldMkLst>
        <pc:picChg chg="add">
          <ac:chgData name="Mili Diengdoh" userId="4e667e83-9d62-4727-9cfb-ee24b16ffb56" providerId="ADAL" clId="{A30E8B77-2F63-4E39-AF4D-3DDE10639A55}" dt="2020-07-15T09:26:26.139" v="1945" actId="22"/>
          <ac:picMkLst>
            <pc:docMk/>
            <pc:sldMk cId="3649671801" sldId="1942"/>
            <ac:picMk id="2" creationId="{CF45E949-B109-455C-8D87-2385C037F089}"/>
          </ac:picMkLst>
        </pc:picChg>
        <pc:picChg chg="del">
          <ac:chgData name="Mili Diengdoh" userId="4e667e83-9d62-4727-9cfb-ee24b16ffb56" providerId="ADAL" clId="{A30E8B77-2F63-4E39-AF4D-3DDE10639A55}" dt="2020-07-15T09:26:18.884" v="1944" actId="478"/>
          <ac:picMkLst>
            <pc:docMk/>
            <pc:sldMk cId="3649671801" sldId="1942"/>
            <ac:picMk id="3" creationId="{5CFBA9A4-3090-4895-BA2B-481992047DEF}"/>
          </ac:picMkLst>
        </pc:picChg>
      </pc:sldChg>
      <pc:sldChg chg="delSp modSp mod">
        <pc:chgData name="Mili Diengdoh" userId="4e667e83-9d62-4727-9cfb-ee24b16ffb56" providerId="ADAL" clId="{A30E8B77-2F63-4E39-AF4D-3DDE10639A55}" dt="2020-07-15T09:19:41.129" v="1824" actId="1076"/>
        <pc:sldMkLst>
          <pc:docMk/>
          <pc:sldMk cId="2385010245" sldId="1946"/>
        </pc:sldMkLst>
        <pc:spChg chg="mod">
          <ac:chgData name="Mili Diengdoh" userId="4e667e83-9d62-4727-9cfb-ee24b16ffb56" providerId="ADAL" clId="{A30E8B77-2F63-4E39-AF4D-3DDE10639A55}" dt="2020-07-15T09:19:41.129" v="1824" actId="1076"/>
          <ac:spMkLst>
            <pc:docMk/>
            <pc:sldMk cId="2385010245" sldId="1946"/>
            <ac:spMk id="7" creationId="{F26A4AF9-9933-40DF-A0B3-3EBEC5BEEC43}"/>
          </ac:spMkLst>
        </pc:spChg>
        <pc:spChg chg="mod">
          <ac:chgData name="Mili Diengdoh" userId="4e667e83-9d62-4727-9cfb-ee24b16ffb56" providerId="ADAL" clId="{A30E8B77-2F63-4E39-AF4D-3DDE10639A55}" dt="2020-07-15T09:19:41.129" v="1824" actId="1076"/>
          <ac:spMkLst>
            <pc:docMk/>
            <pc:sldMk cId="2385010245" sldId="1946"/>
            <ac:spMk id="9" creationId="{72447533-EA48-4B76-AA8C-B092652F05DC}"/>
          </ac:spMkLst>
        </pc:spChg>
        <pc:spChg chg="del">
          <ac:chgData name="Mili Diengdoh" userId="4e667e83-9d62-4727-9cfb-ee24b16ffb56" providerId="ADAL" clId="{A30E8B77-2F63-4E39-AF4D-3DDE10639A55}" dt="2020-07-15T09:19:26.526" v="1818" actId="478"/>
          <ac:spMkLst>
            <pc:docMk/>
            <pc:sldMk cId="2385010245" sldId="1946"/>
            <ac:spMk id="10" creationId="{E9F7D786-3B59-4D07-8509-74501B6AC154}"/>
          </ac:spMkLst>
        </pc:spChg>
      </pc:sldChg>
      <pc:sldChg chg="delSp modSp mod">
        <pc:chgData name="Mili Diengdoh" userId="4e667e83-9d62-4727-9cfb-ee24b16ffb56" providerId="ADAL" clId="{A30E8B77-2F63-4E39-AF4D-3DDE10639A55}" dt="2020-07-15T09:20:13.883" v="1835" actId="20577"/>
        <pc:sldMkLst>
          <pc:docMk/>
          <pc:sldMk cId="555338275" sldId="1947"/>
        </pc:sldMkLst>
        <pc:spChg chg="mod">
          <ac:chgData name="Mili Diengdoh" userId="4e667e83-9d62-4727-9cfb-ee24b16ffb56" providerId="ADAL" clId="{A30E8B77-2F63-4E39-AF4D-3DDE10639A55}" dt="2020-07-15T09:20:13.883" v="1835" actId="20577"/>
          <ac:spMkLst>
            <pc:docMk/>
            <pc:sldMk cId="555338275" sldId="1947"/>
            <ac:spMk id="10" creationId="{737EB414-A4FA-48BD-8A4A-6B1068039A95}"/>
          </ac:spMkLst>
        </pc:spChg>
        <pc:spChg chg="del">
          <ac:chgData name="Mili Diengdoh" userId="4e667e83-9d62-4727-9cfb-ee24b16ffb56" providerId="ADAL" clId="{A30E8B77-2F63-4E39-AF4D-3DDE10639A55}" dt="2020-07-15T09:19:52.564" v="1827" actId="478"/>
          <ac:spMkLst>
            <pc:docMk/>
            <pc:sldMk cId="555338275" sldId="1947"/>
            <ac:spMk id="11" creationId="{43A1679A-D366-4C95-B00E-E040735BFD06}"/>
          </ac:spMkLst>
        </pc:spChg>
        <pc:spChg chg="mod">
          <ac:chgData name="Mili Diengdoh" userId="4e667e83-9d62-4727-9cfb-ee24b16ffb56" providerId="ADAL" clId="{A30E8B77-2F63-4E39-AF4D-3DDE10639A55}" dt="2020-07-15T09:20:00.482" v="1830" actId="554"/>
          <ac:spMkLst>
            <pc:docMk/>
            <pc:sldMk cId="555338275" sldId="1947"/>
            <ac:spMk id="12" creationId="{A7882F3E-A88C-4157-83BD-B49047DBB77B}"/>
          </ac:spMkLst>
        </pc:spChg>
        <pc:spChg chg="del">
          <ac:chgData name="Mili Diengdoh" userId="4e667e83-9d62-4727-9cfb-ee24b16ffb56" providerId="ADAL" clId="{A30E8B77-2F63-4E39-AF4D-3DDE10639A55}" dt="2020-07-15T09:19:50.038" v="1826" actId="478"/>
          <ac:spMkLst>
            <pc:docMk/>
            <pc:sldMk cId="555338275" sldId="1947"/>
            <ac:spMk id="13" creationId="{6A47E381-CF7A-4EFB-97C6-AC9E5649A297}"/>
          </ac:spMkLst>
        </pc:spChg>
        <pc:spChg chg="del">
          <ac:chgData name="Mili Diengdoh" userId="4e667e83-9d62-4727-9cfb-ee24b16ffb56" providerId="ADAL" clId="{A30E8B77-2F63-4E39-AF4D-3DDE10639A55}" dt="2020-07-15T09:19:50.038" v="1826" actId="478"/>
          <ac:spMkLst>
            <pc:docMk/>
            <pc:sldMk cId="555338275" sldId="1947"/>
            <ac:spMk id="15" creationId="{A9BCE2A6-69CD-405C-8BB4-F82624D200C1}"/>
          </ac:spMkLst>
        </pc:spChg>
      </pc:sldChg>
      <pc:sldChg chg="addSp delSp modSp mod">
        <pc:chgData name="Mili Diengdoh" userId="4e667e83-9d62-4727-9cfb-ee24b16ffb56" providerId="ADAL" clId="{A30E8B77-2F63-4E39-AF4D-3DDE10639A55}" dt="2020-07-15T09:30:18.675" v="2041" actId="14100"/>
        <pc:sldMkLst>
          <pc:docMk/>
          <pc:sldMk cId="2608315545" sldId="1948"/>
        </pc:sldMkLst>
        <pc:spChg chg="add mod topLvl">
          <ac:chgData name="Mili Diengdoh" userId="4e667e83-9d62-4727-9cfb-ee24b16ffb56" providerId="ADAL" clId="{A30E8B77-2F63-4E39-AF4D-3DDE10639A55}" dt="2020-07-15T09:28:59.030" v="2009" actId="165"/>
          <ac:spMkLst>
            <pc:docMk/>
            <pc:sldMk cId="2608315545" sldId="1948"/>
            <ac:spMk id="4" creationId="{2E54AB58-901D-4400-85AE-17D2F685A019}"/>
          </ac:spMkLst>
        </pc:spChg>
        <pc:spChg chg="add mod topLvl">
          <ac:chgData name="Mili Diengdoh" userId="4e667e83-9d62-4727-9cfb-ee24b16ffb56" providerId="ADAL" clId="{A30E8B77-2F63-4E39-AF4D-3DDE10639A55}" dt="2020-07-15T09:28:59.030" v="2009" actId="165"/>
          <ac:spMkLst>
            <pc:docMk/>
            <pc:sldMk cId="2608315545" sldId="1948"/>
            <ac:spMk id="6" creationId="{505F85DD-89FB-4638-A422-E7A99340B4DB}"/>
          </ac:spMkLst>
        </pc:spChg>
        <pc:spChg chg="add mod topLvl">
          <ac:chgData name="Mili Diengdoh" userId="4e667e83-9d62-4727-9cfb-ee24b16ffb56" providerId="ADAL" clId="{A30E8B77-2F63-4E39-AF4D-3DDE10639A55}" dt="2020-07-15T09:28:59.030" v="2009" actId="165"/>
          <ac:spMkLst>
            <pc:docMk/>
            <pc:sldMk cId="2608315545" sldId="1948"/>
            <ac:spMk id="8" creationId="{8F979B33-1929-42C4-BAE7-889A7FDFE1B2}"/>
          </ac:spMkLst>
        </pc:spChg>
        <pc:spChg chg="add mod topLvl">
          <ac:chgData name="Mili Diengdoh" userId="4e667e83-9d62-4727-9cfb-ee24b16ffb56" providerId="ADAL" clId="{A30E8B77-2F63-4E39-AF4D-3DDE10639A55}" dt="2020-07-15T09:28:59.030" v="2009" actId="165"/>
          <ac:spMkLst>
            <pc:docMk/>
            <pc:sldMk cId="2608315545" sldId="1948"/>
            <ac:spMk id="10" creationId="{C12E8703-F2F4-4C6C-AC1A-C836CB9CC5A6}"/>
          </ac:spMkLst>
        </pc:spChg>
        <pc:spChg chg="add mod topLvl">
          <ac:chgData name="Mili Diengdoh" userId="4e667e83-9d62-4727-9cfb-ee24b16ffb56" providerId="ADAL" clId="{A30E8B77-2F63-4E39-AF4D-3DDE10639A55}" dt="2020-07-15T09:28:59.030" v="2009" actId="165"/>
          <ac:spMkLst>
            <pc:docMk/>
            <pc:sldMk cId="2608315545" sldId="1948"/>
            <ac:spMk id="12" creationId="{83FBDDCA-414D-4874-9F5B-D485CD66BE7C}"/>
          </ac:spMkLst>
        </pc:spChg>
        <pc:spChg chg="mod topLvl">
          <ac:chgData name="Mili Diengdoh" userId="4e667e83-9d62-4727-9cfb-ee24b16ffb56" providerId="ADAL" clId="{A30E8B77-2F63-4E39-AF4D-3DDE10639A55}" dt="2020-07-15T09:30:06.204" v="2039" actId="552"/>
          <ac:spMkLst>
            <pc:docMk/>
            <pc:sldMk cId="2608315545" sldId="1948"/>
            <ac:spMk id="41" creationId="{F5668180-FABC-4C8B-84FB-6786F59AE090}"/>
          </ac:spMkLst>
        </pc:spChg>
        <pc:spChg chg="mod topLvl">
          <ac:chgData name="Mili Diengdoh" userId="4e667e83-9d62-4727-9cfb-ee24b16ffb56" providerId="ADAL" clId="{A30E8B77-2F63-4E39-AF4D-3DDE10639A55}" dt="2020-07-15T09:30:06.204" v="2039" actId="552"/>
          <ac:spMkLst>
            <pc:docMk/>
            <pc:sldMk cId="2608315545" sldId="1948"/>
            <ac:spMk id="44" creationId="{B093A059-427F-456E-ABBA-64C83CEA022B}"/>
          </ac:spMkLst>
        </pc:spChg>
        <pc:spChg chg="mod topLvl">
          <ac:chgData name="Mili Diengdoh" userId="4e667e83-9d62-4727-9cfb-ee24b16ffb56" providerId="ADAL" clId="{A30E8B77-2F63-4E39-AF4D-3DDE10639A55}" dt="2020-07-15T09:30:06.204" v="2039" actId="552"/>
          <ac:spMkLst>
            <pc:docMk/>
            <pc:sldMk cId="2608315545" sldId="1948"/>
            <ac:spMk id="47" creationId="{5166D544-5E55-48D8-A4D2-3EFB5F0F2C9A}"/>
          </ac:spMkLst>
        </pc:spChg>
        <pc:spChg chg="mod topLvl">
          <ac:chgData name="Mili Diengdoh" userId="4e667e83-9d62-4727-9cfb-ee24b16ffb56" providerId="ADAL" clId="{A30E8B77-2F63-4E39-AF4D-3DDE10639A55}" dt="2020-07-15T09:30:06.204" v="2039" actId="552"/>
          <ac:spMkLst>
            <pc:docMk/>
            <pc:sldMk cId="2608315545" sldId="1948"/>
            <ac:spMk id="50" creationId="{7DF6FBC9-2DB2-45BD-A238-A3FE7D7BA531}"/>
          </ac:spMkLst>
        </pc:spChg>
        <pc:spChg chg="mod topLvl">
          <ac:chgData name="Mili Diengdoh" userId="4e667e83-9d62-4727-9cfb-ee24b16ffb56" providerId="ADAL" clId="{A30E8B77-2F63-4E39-AF4D-3DDE10639A55}" dt="2020-07-15T09:30:06.204" v="2039" actId="552"/>
          <ac:spMkLst>
            <pc:docMk/>
            <pc:sldMk cId="2608315545" sldId="1948"/>
            <ac:spMk id="53" creationId="{33EC2C90-486C-44EB-A8AF-8110502034E8}"/>
          </ac:spMkLst>
        </pc:spChg>
        <pc:spChg chg="mod topLvl">
          <ac:chgData name="Mili Diengdoh" userId="4e667e83-9d62-4727-9cfb-ee24b16ffb56" providerId="ADAL" clId="{A30E8B77-2F63-4E39-AF4D-3DDE10639A55}" dt="2020-07-15T09:30:06.204" v="2039" actId="552"/>
          <ac:spMkLst>
            <pc:docMk/>
            <pc:sldMk cId="2608315545" sldId="1948"/>
            <ac:spMk id="56" creationId="{8B3C6402-A8BC-40D3-BB3B-87172A0D7904}"/>
          </ac:spMkLst>
        </pc:spChg>
        <pc:spChg chg="mod topLvl">
          <ac:chgData name="Mili Diengdoh" userId="4e667e83-9d62-4727-9cfb-ee24b16ffb56" providerId="ADAL" clId="{A30E8B77-2F63-4E39-AF4D-3DDE10639A55}" dt="2020-07-15T09:28:59.030" v="2009" actId="165"/>
          <ac:spMkLst>
            <pc:docMk/>
            <pc:sldMk cId="2608315545" sldId="1948"/>
            <ac:spMk id="57" creationId="{DF7FC378-8926-40CD-8DC3-30ACEF9534ED}"/>
          </ac:spMkLst>
        </pc:spChg>
        <pc:spChg chg="mod topLvl">
          <ac:chgData name="Mili Diengdoh" userId="4e667e83-9d62-4727-9cfb-ee24b16ffb56" providerId="ADAL" clId="{A30E8B77-2F63-4E39-AF4D-3DDE10639A55}" dt="2020-07-15T09:30:06.204" v="2039" actId="552"/>
          <ac:spMkLst>
            <pc:docMk/>
            <pc:sldMk cId="2608315545" sldId="1948"/>
            <ac:spMk id="59" creationId="{0B593FAF-4FC6-4944-98C3-6F227E213DC1}"/>
          </ac:spMkLst>
        </pc:spChg>
        <pc:spChg chg="mod topLvl">
          <ac:chgData name="Mili Diengdoh" userId="4e667e83-9d62-4727-9cfb-ee24b16ffb56" providerId="ADAL" clId="{A30E8B77-2F63-4E39-AF4D-3DDE10639A55}" dt="2020-07-15T09:28:59.030" v="2009" actId="165"/>
          <ac:spMkLst>
            <pc:docMk/>
            <pc:sldMk cId="2608315545" sldId="1948"/>
            <ac:spMk id="61" creationId="{37A149A6-05F5-4E55-BA10-FC86FDCEE918}"/>
          </ac:spMkLst>
        </pc:spChg>
        <pc:grpChg chg="add del mod topLvl">
          <ac:chgData name="Mili Diengdoh" userId="4e667e83-9d62-4727-9cfb-ee24b16ffb56" providerId="ADAL" clId="{A30E8B77-2F63-4E39-AF4D-3DDE10639A55}" dt="2020-07-15T09:28:59.030" v="2009" actId="165"/>
          <ac:grpSpMkLst>
            <pc:docMk/>
            <pc:sldMk cId="2608315545" sldId="1948"/>
            <ac:grpSpMk id="13" creationId="{E4928BB5-BEA2-4509-97AE-C33328516855}"/>
          </ac:grpSpMkLst>
        </pc:grpChg>
        <pc:grpChg chg="add del mod topLvl">
          <ac:chgData name="Mili Diengdoh" userId="4e667e83-9d62-4727-9cfb-ee24b16ffb56" providerId="ADAL" clId="{A30E8B77-2F63-4E39-AF4D-3DDE10639A55}" dt="2020-07-15T09:28:59.030" v="2009" actId="165"/>
          <ac:grpSpMkLst>
            <pc:docMk/>
            <pc:sldMk cId="2608315545" sldId="1948"/>
            <ac:grpSpMk id="14" creationId="{8820E1F9-18C3-4F8F-9C6F-BBC189CE8025}"/>
          </ac:grpSpMkLst>
        </pc:grpChg>
        <pc:grpChg chg="add del mod topLvl">
          <ac:chgData name="Mili Diengdoh" userId="4e667e83-9d62-4727-9cfb-ee24b16ffb56" providerId="ADAL" clId="{A30E8B77-2F63-4E39-AF4D-3DDE10639A55}" dt="2020-07-15T09:28:59.030" v="2009" actId="165"/>
          <ac:grpSpMkLst>
            <pc:docMk/>
            <pc:sldMk cId="2608315545" sldId="1948"/>
            <ac:grpSpMk id="15" creationId="{BF97BFBB-4FC6-4BFF-B6A4-8FF6B2D98772}"/>
          </ac:grpSpMkLst>
        </pc:grpChg>
        <pc:grpChg chg="add del mod topLvl">
          <ac:chgData name="Mili Diengdoh" userId="4e667e83-9d62-4727-9cfb-ee24b16ffb56" providerId="ADAL" clId="{A30E8B77-2F63-4E39-AF4D-3DDE10639A55}" dt="2020-07-15T09:28:59.030" v="2009" actId="165"/>
          <ac:grpSpMkLst>
            <pc:docMk/>
            <pc:sldMk cId="2608315545" sldId="1948"/>
            <ac:grpSpMk id="16" creationId="{9613E81C-9B07-46BD-88E2-A3D41C625A77}"/>
          </ac:grpSpMkLst>
        </pc:grpChg>
        <pc:grpChg chg="add del mod topLvl">
          <ac:chgData name="Mili Diengdoh" userId="4e667e83-9d62-4727-9cfb-ee24b16ffb56" providerId="ADAL" clId="{A30E8B77-2F63-4E39-AF4D-3DDE10639A55}" dt="2020-07-15T09:28:59.030" v="2009" actId="165"/>
          <ac:grpSpMkLst>
            <pc:docMk/>
            <pc:sldMk cId="2608315545" sldId="1948"/>
            <ac:grpSpMk id="17" creationId="{DEC9D3C0-E8DF-4ADA-AAD5-941BDC9587BF}"/>
          </ac:grpSpMkLst>
        </pc:grpChg>
        <pc:grpChg chg="add del mod">
          <ac:chgData name="Mili Diengdoh" userId="4e667e83-9d62-4727-9cfb-ee24b16ffb56" providerId="ADAL" clId="{A30E8B77-2F63-4E39-AF4D-3DDE10639A55}" dt="2020-07-15T09:28:42.800" v="2003" actId="165"/>
          <ac:grpSpMkLst>
            <pc:docMk/>
            <pc:sldMk cId="2608315545" sldId="1948"/>
            <ac:grpSpMk id="18" creationId="{0B962041-C5B2-4873-B589-47D0EB50B14B}"/>
          </ac:grpSpMkLst>
        </pc:grpChg>
        <pc:grpChg chg="add del mod">
          <ac:chgData name="Mili Diengdoh" userId="4e667e83-9d62-4727-9cfb-ee24b16ffb56" providerId="ADAL" clId="{A30E8B77-2F63-4E39-AF4D-3DDE10639A55}" dt="2020-07-15T09:28:42.800" v="2003" actId="165"/>
          <ac:grpSpMkLst>
            <pc:docMk/>
            <pc:sldMk cId="2608315545" sldId="1948"/>
            <ac:grpSpMk id="19" creationId="{9B023AF0-4090-4146-8437-D908F177FB96}"/>
          </ac:grpSpMkLst>
        </pc:grpChg>
        <pc:grpChg chg="add del mod">
          <ac:chgData name="Mili Diengdoh" userId="4e667e83-9d62-4727-9cfb-ee24b16ffb56" providerId="ADAL" clId="{A30E8B77-2F63-4E39-AF4D-3DDE10639A55}" dt="2020-07-15T09:28:42.800" v="2003" actId="165"/>
          <ac:grpSpMkLst>
            <pc:docMk/>
            <pc:sldMk cId="2608315545" sldId="1948"/>
            <ac:grpSpMk id="20" creationId="{1AA32FBD-F0C6-41B8-961B-C073657F3C10}"/>
          </ac:grpSpMkLst>
        </pc:grpChg>
        <pc:grpChg chg="add del mod">
          <ac:chgData name="Mili Diengdoh" userId="4e667e83-9d62-4727-9cfb-ee24b16ffb56" providerId="ADAL" clId="{A30E8B77-2F63-4E39-AF4D-3DDE10639A55}" dt="2020-07-15T09:28:42.800" v="2003" actId="165"/>
          <ac:grpSpMkLst>
            <pc:docMk/>
            <pc:sldMk cId="2608315545" sldId="1948"/>
            <ac:grpSpMk id="21" creationId="{3C2C0A6D-B2FD-4DC5-BEF1-7B11A64B8BA3}"/>
          </ac:grpSpMkLst>
        </pc:grpChg>
        <pc:grpChg chg="add del mod">
          <ac:chgData name="Mili Diengdoh" userId="4e667e83-9d62-4727-9cfb-ee24b16ffb56" providerId="ADAL" clId="{A30E8B77-2F63-4E39-AF4D-3DDE10639A55}" dt="2020-07-15T09:28:42.800" v="2003" actId="165"/>
          <ac:grpSpMkLst>
            <pc:docMk/>
            <pc:sldMk cId="2608315545" sldId="1948"/>
            <ac:grpSpMk id="22" creationId="{D563A431-C524-4D60-A8D5-6C6B5AE318B4}"/>
          </ac:grpSpMkLst>
        </pc:grpChg>
        <pc:grpChg chg="add del mod">
          <ac:chgData name="Mili Diengdoh" userId="4e667e83-9d62-4727-9cfb-ee24b16ffb56" providerId="ADAL" clId="{A30E8B77-2F63-4E39-AF4D-3DDE10639A55}" dt="2020-07-15T09:28:42.800" v="2003" actId="165"/>
          <ac:grpSpMkLst>
            <pc:docMk/>
            <pc:sldMk cId="2608315545" sldId="1948"/>
            <ac:grpSpMk id="24" creationId="{8F2D948E-2734-43A7-93E0-FCC432364C0C}"/>
          </ac:grpSpMkLst>
        </pc:grpChg>
        <pc:grpChg chg="add del mod">
          <ac:chgData name="Mili Diengdoh" userId="4e667e83-9d62-4727-9cfb-ee24b16ffb56" providerId="ADAL" clId="{A30E8B77-2F63-4E39-AF4D-3DDE10639A55}" dt="2020-07-15T09:28:42.800" v="2003" actId="165"/>
          <ac:grpSpMkLst>
            <pc:docMk/>
            <pc:sldMk cId="2608315545" sldId="1948"/>
            <ac:grpSpMk id="26" creationId="{B8898A49-A4CC-4995-8632-E6174D5DEDE2}"/>
          </ac:grpSpMkLst>
        </pc:grpChg>
        <pc:grpChg chg="add del mod">
          <ac:chgData name="Mili Diengdoh" userId="4e667e83-9d62-4727-9cfb-ee24b16ffb56" providerId="ADAL" clId="{A30E8B77-2F63-4E39-AF4D-3DDE10639A55}" dt="2020-07-15T09:28:51.015" v="2006" actId="165"/>
          <ac:grpSpMkLst>
            <pc:docMk/>
            <pc:sldMk cId="2608315545" sldId="1948"/>
            <ac:grpSpMk id="28" creationId="{DA3922F4-C90F-4A69-9163-620F7D51432F}"/>
          </ac:grpSpMkLst>
        </pc:grpChg>
        <pc:grpChg chg="add del mod topLvl">
          <ac:chgData name="Mili Diengdoh" userId="4e667e83-9d62-4727-9cfb-ee24b16ffb56" providerId="ADAL" clId="{A30E8B77-2F63-4E39-AF4D-3DDE10639A55}" dt="2020-07-15T09:28:59.030" v="2009" actId="165"/>
          <ac:grpSpMkLst>
            <pc:docMk/>
            <pc:sldMk cId="2608315545" sldId="1948"/>
            <ac:grpSpMk id="54" creationId="{2DD75D31-610B-41DD-BCE7-9A4CC37BDF8A}"/>
          </ac:grpSpMkLst>
        </pc:grpChg>
        <pc:grpChg chg="add del mod topLvl">
          <ac:chgData name="Mili Diengdoh" userId="4e667e83-9d62-4727-9cfb-ee24b16ffb56" providerId="ADAL" clId="{A30E8B77-2F63-4E39-AF4D-3DDE10639A55}" dt="2020-07-15T09:28:59.030" v="2009" actId="165"/>
          <ac:grpSpMkLst>
            <pc:docMk/>
            <pc:sldMk cId="2608315545" sldId="1948"/>
            <ac:grpSpMk id="58" creationId="{4EBD928E-FAC8-4496-B275-6E31D8042B8B}"/>
          </ac:grpSpMkLst>
        </pc:grpChg>
        <pc:picChg chg="add mod topLvl">
          <ac:chgData name="Mili Diengdoh" userId="4e667e83-9d62-4727-9cfb-ee24b16ffb56" providerId="ADAL" clId="{A30E8B77-2F63-4E39-AF4D-3DDE10639A55}" dt="2020-07-15T09:28:59.030" v="2009" actId="165"/>
          <ac:picMkLst>
            <pc:docMk/>
            <pc:sldMk cId="2608315545" sldId="1948"/>
            <ac:picMk id="2" creationId="{7C218AB9-5DB3-4BFB-AC63-8C44249D187E}"/>
          </ac:picMkLst>
        </pc:picChg>
        <pc:picChg chg="add mod topLvl">
          <ac:chgData name="Mili Diengdoh" userId="4e667e83-9d62-4727-9cfb-ee24b16ffb56" providerId="ADAL" clId="{A30E8B77-2F63-4E39-AF4D-3DDE10639A55}" dt="2020-07-15T09:28:59.030" v="2009" actId="165"/>
          <ac:picMkLst>
            <pc:docMk/>
            <pc:sldMk cId="2608315545" sldId="1948"/>
            <ac:picMk id="5" creationId="{E363DFCA-7489-43FF-BE2C-8A5264884ADB}"/>
          </ac:picMkLst>
        </pc:picChg>
        <pc:picChg chg="add mod topLvl">
          <ac:chgData name="Mili Diengdoh" userId="4e667e83-9d62-4727-9cfb-ee24b16ffb56" providerId="ADAL" clId="{A30E8B77-2F63-4E39-AF4D-3DDE10639A55}" dt="2020-07-15T09:28:59.030" v="2009" actId="165"/>
          <ac:picMkLst>
            <pc:docMk/>
            <pc:sldMk cId="2608315545" sldId="1948"/>
            <ac:picMk id="7" creationId="{47972BB0-4687-4830-BF00-F3920D4E141A}"/>
          </ac:picMkLst>
        </pc:picChg>
        <pc:picChg chg="add mod topLvl">
          <ac:chgData name="Mili Diengdoh" userId="4e667e83-9d62-4727-9cfb-ee24b16ffb56" providerId="ADAL" clId="{A30E8B77-2F63-4E39-AF4D-3DDE10639A55}" dt="2020-07-15T09:28:59.030" v="2009" actId="165"/>
          <ac:picMkLst>
            <pc:docMk/>
            <pc:sldMk cId="2608315545" sldId="1948"/>
            <ac:picMk id="9" creationId="{CE86E9E6-F5F1-47E3-B211-6F6B54982715}"/>
          </ac:picMkLst>
        </pc:picChg>
        <pc:picChg chg="add mod topLvl">
          <ac:chgData name="Mili Diengdoh" userId="4e667e83-9d62-4727-9cfb-ee24b16ffb56" providerId="ADAL" clId="{A30E8B77-2F63-4E39-AF4D-3DDE10639A55}" dt="2020-07-15T09:28:59.030" v="2009" actId="165"/>
          <ac:picMkLst>
            <pc:docMk/>
            <pc:sldMk cId="2608315545" sldId="1948"/>
            <ac:picMk id="11" creationId="{A958E843-9580-4391-A5B0-38BFB9AA45DB}"/>
          </ac:picMkLst>
        </pc:picChg>
        <pc:picChg chg="del">
          <ac:chgData name="Mili Diengdoh" userId="4e667e83-9d62-4727-9cfb-ee24b16ffb56" providerId="ADAL" clId="{A30E8B77-2F63-4E39-AF4D-3DDE10639A55}" dt="2020-07-15T09:27:27.370" v="1964" actId="478"/>
          <ac:picMkLst>
            <pc:docMk/>
            <pc:sldMk cId="2608315545" sldId="1948"/>
            <ac:picMk id="32" creationId="{D7DC4D5A-E5B0-4E31-B4E0-4AA070E350D5}"/>
          </ac:picMkLst>
        </pc:picChg>
        <pc:picChg chg="del">
          <ac:chgData name="Mili Diengdoh" userId="4e667e83-9d62-4727-9cfb-ee24b16ffb56" providerId="ADAL" clId="{A30E8B77-2F63-4E39-AF4D-3DDE10639A55}" dt="2020-07-15T09:27:27.370" v="1964" actId="478"/>
          <ac:picMkLst>
            <pc:docMk/>
            <pc:sldMk cId="2608315545" sldId="1948"/>
            <ac:picMk id="33" creationId="{600348A1-FCA2-42C0-9B4A-FE3C9B3F946E}"/>
          </ac:picMkLst>
        </pc:picChg>
        <pc:picChg chg="del">
          <ac:chgData name="Mili Diengdoh" userId="4e667e83-9d62-4727-9cfb-ee24b16ffb56" providerId="ADAL" clId="{A30E8B77-2F63-4E39-AF4D-3DDE10639A55}" dt="2020-07-15T09:27:27.370" v="1964" actId="478"/>
          <ac:picMkLst>
            <pc:docMk/>
            <pc:sldMk cId="2608315545" sldId="1948"/>
            <ac:picMk id="34" creationId="{0E95C83B-1FF4-42B6-9908-C8E6871BD21E}"/>
          </ac:picMkLst>
        </pc:picChg>
        <pc:picChg chg="del">
          <ac:chgData name="Mili Diengdoh" userId="4e667e83-9d62-4727-9cfb-ee24b16ffb56" providerId="ADAL" clId="{A30E8B77-2F63-4E39-AF4D-3DDE10639A55}" dt="2020-07-15T09:27:27.370" v="1964" actId="478"/>
          <ac:picMkLst>
            <pc:docMk/>
            <pc:sldMk cId="2608315545" sldId="1948"/>
            <ac:picMk id="40" creationId="{B7292396-2F42-441A-ACBC-6A5141AB65BE}"/>
          </ac:picMkLst>
        </pc:picChg>
        <pc:picChg chg="del">
          <ac:chgData name="Mili Diengdoh" userId="4e667e83-9d62-4727-9cfb-ee24b16ffb56" providerId="ADAL" clId="{A30E8B77-2F63-4E39-AF4D-3DDE10639A55}" dt="2020-07-15T09:27:27.370" v="1964" actId="478"/>
          <ac:picMkLst>
            <pc:docMk/>
            <pc:sldMk cId="2608315545" sldId="1948"/>
            <ac:picMk id="42" creationId="{3CE60368-E990-41DA-B3B7-8D38EE5B914C}"/>
          </ac:picMkLst>
        </pc:picChg>
        <pc:picChg chg="del">
          <ac:chgData name="Mili Diengdoh" userId="4e667e83-9d62-4727-9cfb-ee24b16ffb56" providerId="ADAL" clId="{A30E8B77-2F63-4E39-AF4D-3DDE10639A55}" dt="2020-07-15T09:27:27.370" v="1964" actId="478"/>
          <ac:picMkLst>
            <pc:docMk/>
            <pc:sldMk cId="2608315545" sldId="1948"/>
            <ac:picMk id="43" creationId="{A6051C5D-FBF3-4982-BDCB-C931BBB5D9CA}"/>
          </ac:picMkLst>
        </pc:picChg>
        <pc:picChg chg="del">
          <ac:chgData name="Mili Diengdoh" userId="4e667e83-9d62-4727-9cfb-ee24b16ffb56" providerId="ADAL" clId="{A30E8B77-2F63-4E39-AF4D-3DDE10639A55}" dt="2020-07-15T09:27:27.370" v="1964" actId="478"/>
          <ac:picMkLst>
            <pc:docMk/>
            <pc:sldMk cId="2608315545" sldId="1948"/>
            <ac:picMk id="45" creationId="{B98A4370-116B-4D87-8C22-103E2EB83AB4}"/>
          </ac:picMkLst>
        </pc:picChg>
        <pc:picChg chg="mod topLvl">
          <ac:chgData name="Mili Diengdoh" userId="4e667e83-9d62-4727-9cfb-ee24b16ffb56" providerId="ADAL" clId="{A30E8B77-2F63-4E39-AF4D-3DDE10639A55}" dt="2020-07-15T09:28:59.030" v="2009" actId="165"/>
          <ac:picMkLst>
            <pc:docMk/>
            <pc:sldMk cId="2608315545" sldId="1948"/>
            <ac:picMk id="55" creationId="{073581FD-1E43-49FB-8EBE-815CCE1BD7B9}"/>
          </ac:picMkLst>
        </pc:picChg>
        <pc:picChg chg="mod topLvl">
          <ac:chgData name="Mili Diengdoh" userId="4e667e83-9d62-4727-9cfb-ee24b16ffb56" providerId="ADAL" clId="{A30E8B77-2F63-4E39-AF4D-3DDE10639A55}" dt="2020-07-15T09:28:59.030" v="2009" actId="165"/>
          <ac:picMkLst>
            <pc:docMk/>
            <pc:sldMk cId="2608315545" sldId="1948"/>
            <ac:picMk id="60" creationId="{5AEAC825-65C7-49AF-A0F0-F1B53EB4BBC8}"/>
          </ac:picMkLst>
        </pc:picChg>
        <pc:cxnChg chg="mod topLvl">
          <ac:chgData name="Mili Diengdoh" userId="4e667e83-9d62-4727-9cfb-ee24b16ffb56" providerId="ADAL" clId="{A30E8B77-2F63-4E39-AF4D-3DDE10639A55}" dt="2020-07-15T09:30:18.675" v="2041" actId="14100"/>
          <ac:cxnSpMkLst>
            <pc:docMk/>
            <pc:sldMk cId="2608315545" sldId="1948"/>
            <ac:cxnSpMk id="35" creationId="{8C7C5800-5228-4B21-B003-548E20546FA0}"/>
          </ac:cxnSpMkLst>
        </pc:cxnChg>
        <pc:cxnChg chg="mod topLvl">
          <ac:chgData name="Mili Diengdoh" userId="4e667e83-9d62-4727-9cfb-ee24b16ffb56" providerId="ADAL" clId="{A30E8B77-2F63-4E39-AF4D-3DDE10639A55}" dt="2020-07-15T09:30:18.675" v="2041" actId="14100"/>
          <ac:cxnSpMkLst>
            <pc:docMk/>
            <pc:sldMk cId="2608315545" sldId="1948"/>
            <ac:cxnSpMk id="36" creationId="{E93BA3B2-571D-4450-90C6-1B624AA4D677}"/>
          </ac:cxnSpMkLst>
        </pc:cxnChg>
        <pc:cxnChg chg="mod topLvl">
          <ac:chgData name="Mili Diengdoh" userId="4e667e83-9d62-4727-9cfb-ee24b16ffb56" providerId="ADAL" clId="{A30E8B77-2F63-4E39-AF4D-3DDE10639A55}" dt="2020-07-15T09:30:18.675" v="2041" actId="14100"/>
          <ac:cxnSpMkLst>
            <pc:docMk/>
            <pc:sldMk cId="2608315545" sldId="1948"/>
            <ac:cxnSpMk id="37" creationId="{F93A4080-0333-4C5E-B915-50872D8964EA}"/>
          </ac:cxnSpMkLst>
        </pc:cxnChg>
        <pc:cxnChg chg="mod topLvl">
          <ac:chgData name="Mili Diengdoh" userId="4e667e83-9d62-4727-9cfb-ee24b16ffb56" providerId="ADAL" clId="{A30E8B77-2F63-4E39-AF4D-3DDE10639A55}" dt="2020-07-15T09:30:18.675" v="2041" actId="14100"/>
          <ac:cxnSpMkLst>
            <pc:docMk/>
            <pc:sldMk cId="2608315545" sldId="1948"/>
            <ac:cxnSpMk id="38" creationId="{7AA88E56-C469-4319-B424-F66D9B0A5683}"/>
          </ac:cxnSpMkLst>
        </pc:cxnChg>
        <pc:cxnChg chg="mod topLvl">
          <ac:chgData name="Mili Diengdoh" userId="4e667e83-9d62-4727-9cfb-ee24b16ffb56" providerId="ADAL" clId="{A30E8B77-2F63-4E39-AF4D-3DDE10639A55}" dt="2020-07-15T09:30:18.675" v="2041" actId="14100"/>
          <ac:cxnSpMkLst>
            <pc:docMk/>
            <pc:sldMk cId="2608315545" sldId="1948"/>
            <ac:cxnSpMk id="39" creationId="{81D3B293-2E43-40C8-B92E-50D4E720447A}"/>
          </ac:cxnSpMkLst>
        </pc:cxnChg>
        <pc:cxnChg chg="mod topLvl">
          <ac:chgData name="Mili Diengdoh" userId="4e667e83-9d62-4727-9cfb-ee24b16ffb56" providerId="ADAL" clId="{A30E8B77-2F63-4E39-AF4D-3DDE10639A55}" dt="2020-07-15T09:30:18.675" v="2041" actId="14100"/>
          <ac:cxnSpMkLst>
            <pc:docMk/>
            <pc:sldMk cId="2608315545" sldId="1948"/>
            <ac:cxnSpMk id="68" creationId="{CE447DF1-2BF5-43C5-900B-C2C82BE40D6B}"/>
          </ac:cxnSpMkLst>
        </pc:cxnChg>
      </pc:sldChg>
      <pc:sldChg chg="modSp mod">
        <pc:chgData name="Mili Diengdoh" userId="4e667e83-9d62-4727-9cfb-ee24b16ffb56" providerId="ADAL" clId="{A30E8B77-2F63-4E39-AF4D-3DDE10639A55}" dt="2020-07-15T09:04:13.321" v="1627" actId="313"/>
        <pc:sldMkLst>
          <pc:docMk/>
          <pc:sldMk cId="274200995" sldId="1956"/>
        </pc:sldMkLst>
        <pc:spChg chg="mod">
          <ac:chgData name="Mili Diengdoh" userId="4e667e83-9d62-4727-9cfb-ee24b16ffb56" providerId="ADAL" clId="{A30E8B77-2F63-4E39-AF4D-3DDE10639A55}" dt="2020-07-15T09:02:49.476" v="1587"/>
          <ac:spMkLst>
            <pc:docMk/>
            <pc:sldMk cId="274200995" sldId="1956"/>
            <ac:spMk id="2" creationId="{7879FE71-6AC8-4299-A8BA-B4BA536FA989}"/>
          </ac:spMkLst>
        </pc:spChg>
        <pc:spChg chg="mod">
          <ac:chgData name="Mili Diengdoh" userId="4e667e83-9d62-4727-9cfb-ee24b16ffb56" providerId="ADAL" clId="{A30E8B77-2F63-4E39-AF4D-3DDE10639A55}" dt="2020-07-15T09:03:35.126" v="1611" actId="12789"/>
          <ac:spMkLst>
            <pc:docMk/>
            <pc:sldMk cId="274200995" sldId="1956"/>
            <ac:spMk id="10" creationId="{64641F0C-4126-4896-BAA8-30043049AFAB}"/>
          </ac:spMkLst>
        </pc:spChg>
        <pc:spChg chg="mod">
          <ac:chgData name="Mili Diengdoh" userId="4e667e83-9d62-4727-9cfb-ee24b16ffb56" providerId="ADAL" clId="{A30E8B77-2F63-4E39-AF4D-3DDE10639A55}" dt="2020-07-15T09:03:37.659" v="1613" actId="12789"/>
          <ac:spMkLst>
            <pc:docMk/>
            <pc:sldMk cId="274200995" sldId="1956"/>
            <ac:spMk id="12" creationId="{0357BA25-079E-4932-9447-9C7E52A66A31}"/>
          </ac:spMkLst>
        </pc:spChg>
        <pc:spChg chg="mod">
          <ac:chgData name="Mili Diengdoh" userId="4e667e83-9d62-4727-9cfb-ee24b16ffb56" providerId="ADAL" clId="{A30E8B77-2F63-4E39-AF4D-3DDE10639A55}" dt="2020-07-15T09:04:13.321" v="1627" actId="313"/>
          <ac:spMkLst>
            <pc:docMk/>
            <pc:sldMk cId="274200995" sldId="1956"/>
            <ac:spMk id="14" creationId="{E401D0B6-2A47-4C66-BB35-3C81D5B54640}"/>
          </ac:spMkLst>
        </pc:spChg>
        <pc:spChg chg="mod">
          <ac:chgData name="Mili Diengdoh" userId="4e667e83-9d62-4727-9cfb-ee24b16ffb56" providerId="ADAL" clId="{A30E8B77-2F63-4E39-AF4D-3DDE10639A55}" dt="2020-07-15T09:03:42.130" v="1616" actId="12789"/>
          <ac:spMkLst>
            <pc:docMk/>
            <pc:sldMk cId="274200995" sldId="1956"/>
            <ac:spMk id="16" creationId="{4D2E2CD0-08B1-4B4C-8496-9A1ABBB9F532}"/>
          </ac:spMkLst>
        </pc:spChg>
        <pc:spChg chg="mod">
          <ac:chgData name="Mili Diengdoh" userId="4e667e83-9d62-4727-9cfb-ee24b16ffb56" providerId="ADAL" clId="{A30E8B77-2F63-4E39-AF4D-3DDE10639A55}" dt="2020-07-15T09:03:44.019" v="1617" actId="12789"/>
          <ac:spMkLst>
            <pc:docMk/>
            <pc:sldMk cId="274200995" sldId="1956"/>
            <ac:spMk id="18" creationId="{AD8CB6C4-7D0E-4C30-9735-39C8E85D9191}"/>
          </ac:spMkLst>
        </pc:spChg>
        <pc:spChg chg="mod">
          <ac:chgData name="Mili Diengdoh" userId="4e667e83-9d62-4727-9cfb-ee24b16ffb56" providerId="ADAL" clId="{A30E8B77-2F63-4E39-AF4D-3DDE10639A55}" dt="2020-07-15T09:03:46.692" v="1619" actId="12789"/>
          <ac:spMkLst>
            <pc:docMk/>
            <pc:sldMk cId="274200995" sldId="1956"/>
            <ac:spMk id="20" creationId="{13CACB3F-BDDB-41AC-A80A-43C62D7CC96B}"/>
          </ac:spMkLst>
        </pc:spChg>
        <pc:spChg chg="mod">
          <ac:chgData name="Mili Diengdoh" userId="4e667e83-9d62-4727-9cfb-ee24b16ffb56" providerId="ADAL" clId="{A30E8B77-2F63-4E39-AF4D-3DDE10639A55}" dt="2020-07-15T09:03:48.962" v="1621" actId="12789"/>
          <ac:spMkLst>
            <pc:docMk/>
            <pc:sldMk cId="274200995" sldId="1956"/>
            <ac:spMk id="22" creationId="{F7ABA21A-493A-4107-B338-2AEB63C35F52}"/>
          </ac:spMkLst>
        </pc:spChg>
        <pc:picChg chg="mod">
          <ac:chgData name="Mili Diengdoh" userId="4e667e83-9d62-4727-9cfb-ee24b16ffb56" providerId="ADAL" clId="{A30E8B77-2F63-4E39-AF4D-3DDE10639A55}" dt="2020-07-15T09:03:35.126" v="1611" actId="12789"/>
          <ac:picMkLst>
            <pc:docMk/>
            <pc:sldMk cId="274200995" sldId="1956"/>
            <ac:picMk id="3" creationId="{C8272EF6-AE99-4106-9843-737C8F23D3FD}"/>
          </ac:picMkLst>
        </pc:picChg>
        <pc:picChg chg="mod">
          <ac:chgData name="Mili Diengdoh" userId="4e667e83-9d62-4727-9cfb-ee24b16ffb56" providerId="ADAL" clId="{A30E8B77-2F63-4E39-AF4D-3DDE10639A55}" dt="2020-07-15T09:03:37.659" v="1613" actId="12789"/>
          <ac:picMkLst>
            <pc:docMk/>
            <pc:sldMk cId="274200995" sldId="1956"/>
            <ac:picMk id="24" creationId="{33EF4947-8146-4804-85EC-9390B195F271}"/>
          </ac:picMkLst>
        </pc:picChg>
        <pc:picChg chg="mod">
          <ac:chgData name="Mili Diengdoh" userId="4e667e83-9d62-4727-9cfb-ee24b16ffb56" providerId="ADAL" clId="{A30E8B77-2F63-4E39-AF4D-3DDE10639A55}" dt="2020-07-15T09:03:39.986" v="1615" actId="12789"/>
          <ac:picMkLst>
            <pc:docMk/>
            <pc:sldMk cId="274200995" sldId="1956"/>
            <ac:picMk id="25" creationId="{BDD99418-99A0-4529-95A6-E4F38DD82EE2}"/>
          </ac:picMkLst>
        </pc:picChg>
        <pc:picChg chg="mod">
          <ac:chgData name="Mili Diengdoh" userId="4e667e83-9d62-4727-9cfb-ee24b16ffb56" providerId="ADAL" clId="{A30E8B77-2F63-4E39-AF4D-3DDE10639A55}" dt="2020-07-15T09:03:42.130" v="1616" actId="12789"/>
          <ac:picMkLst>
            <pc:docMk/>
            <pc:sldMk cId="274200995" sldId="1956"/>
            <ac:picMk id="26" creationId="{64E7C84D-D53B-494B-BFB4-3A2FB2DC1518}"/>
          </ac:picMkLst>
        </pc:picChg>
        <pc:picChg chg="mod">
          <ac:chgData name="Mili Diengdoh" userId="4e667e83-9d62-4727-9cfb-ee24b16ffb56" providerId="ADAL" clId="{A30E8B77-2F63-4E39-AF4D-3DDE10639A55}" dt="2020-07-15T09:03:44.019" v="1617" actId="12789"/>
          <ac:picMkLst>
            <pc:docMk/>
            <pc:sldMk cId="274200995" sldId="1956"/>
            <ac:picMk id="27" creationId="{03F69B62-4F0E-4E54-BC94-63DF8838603F}"/>
          </ac:picMkLst>
        </pc:picChg>
        <pc:picChg chg="mod">
          <ac:chgData name="Mili Diengdoh" userId="4e667e83-9d62-4727-9cfb-ee24b16ffb56" providerId="ADAL" clId="{A30E8B77-2F63-4E39-AF4D-3DDE10639A55}" dt="2020-07-15T09:03:46.692" v="1619" actId="12789"/>
          <ac:picMkLst>
            <pc:docMk/>
            <pc:sldMk cId="274200995" sldId="1956"/>
            <ac:picMk id="28" creationId="{41EE9DB3-9C0B-48CE-AA73-64BE2BA60EE8}"/>
          </ac:picMkLst>
        </pc:picChg>
        <pc:picChg chg="mod">
          <ac:chgData name="Mili Diengdoh" userId="4e667e83-9d62-4727-9cfb-ee24b16ffb56" providerId="ADAL" clId="{A30E8B77-2F63-4E39-AF4D-3DDE10639A55}" dt="2020-07-15T09:03:48.962" v="1621" actId="12789"/>
          <ac:picMkLst>
            <pc:docMk/>
            <pc:sldMk cId="274200995" sldId="1956"/>
            <ac:picMk id="29" creationId="{03089693-878C-43AC-9CAD-B70990D4F1EA}"/>
          </ac:picMkLst>
        </pc:picChg>
        <pc:cxnChg chg="mod">
          <ac:chgData name="Mili Diengdoh" userId="4e667e83-9d62-4727-9cfb-ee24b16ffb56" providerId="ADAL" clId="{A30E8B77-2F63-4E39-AF4D-3DDE10639A55}" dt="2020-07-15T09:03:33.347" v="1610" actId="552"/>
          <ac:cxnSpMkLst>
            <pc:docMk/>
            <pc:sldMk cId="274200995" sldId="1956"/>
            <ac:cxnSpMk id="4" creationId="{FA7F7F02-F5F9-4D10-A85D-06B50D135979}"/>
          </ac:cxnSpMkLst>
        </pc:cxnChg>
        <pc:cxnChg chg="mod">
          <ac:chgData name="Mili Diengdoh" userId="4e667e83-9d62-4727-9cfb-ee24b16ffb56" providerId="ADAL" clId="{A30E8B77-2F63-4E39-AF4D-3DDE10639A55}" dt="2020-07-15T09:03:33.347" v="1610" actId="552"/>
          <ac:cxnSpMkLst>
            <pc:docMk/>
            <pc:sldMk cId="274200995" sldId="1956"/>
            <ac:cxnSpMk id="5" creationId="{3354A9F0-F4F9-4A7C-B5A6-3BA0BB69AA58}"/>
          </ac:cxnSpMkLst>
        </pc:cxnChg>
        <pc:cxnChg chg="mod">
          <ac:chgData name="Mili Diengdoh" userId="4e667e83-9d62-4727-9cfb-ee24b16ffb56" providerId="ADAL" clId="{A30E8B77-2F63-4E39-AF4D-3DDE10639A55}" dt="2020-07-15T09:03:33.347" v="1610" actId="552"/>
          <ac:cxnSpMkLst>
            <pc:docMk/>
            <pc:sldMk cId="274200995" sldId="1956"/>
            <ac:cxnSpMk id="6" creationId="{27D5B2B0-C3F3-4111-A484-17CE35723A19}"/>
          </ac:cxnSpMkLst>
        </pc:cxnChg>
        <pc:cxnChg chg="mod">
          <ac:chgData name="Mili Diengdoh" userId="4e667e83-9d62-4727-9cfb-ee24b16ffb56" providerId="ADAL" clId="{A30E8B77-2F63-4E39-AF4D-3DDE10639A55}" dt="2020-07-15T09:03:33.347" v="1610" actId="552"/>
          <ac:cxnSpMkLst>
            <pc:docMk/>
            <pc:sldMk cId="274200995" sldId="1956"/>
            <ac:cxnSpMk id="7" creationId="{DD2B3036-9F96-4CFE-8367-21C2716EA7C8}"/>
          </ac:cxnSpMkLst>
        </pc:cxnChg>
        <pc:cxnChg chg="mod">
          <ac:chgData name="Mili Diengdoh" userId="4e667e83-9d62-4727-9cfb-ee24b16ffb56" providerId="ADAL" clId="{A30E8B77-2F63-4E39-AF4D-3DDE10639A55}" dt="2020-07-15T09:03:33.347" v="1610" actId="552"/>
          <ac:cxnSpMkLst>
            <pc:docMk/>
            <pc:sldMk cId="274200995" sldId="1956"/>
            <ac:cxnSpMk id="8" creationId="{9246E1EB-424E-4EA8-A214-0FBA8242E0F5}"/>
          </ac:cxnSpMkLst>
        </pc:cxnChg>
        <pc:cxnChg chg="mod">
          <ac:chgData name="Mili Diengdoh" userId="4e667e83-9d62-4727-9cfb-ee24b16ffb56" providerId="ADAL" clId="{A30E8B77-2F63-4E39-AF4D-3DDE10639A55}" dt="2020-07-15T09:03:33.347" v="1610" actId="552"/>
          <ac:cxnSpMkLst>
            <pc:docMk/>
            <pc:sldMk cId="274200995" sldId="1956"/>
            <ac:cxnSpMk id="23" creationId="{E3122663-40FE-44FA-816D-21EE1CA13815}"/>
          </ac:cxnSpMkLst>
        </pc:cxnChg>
      </pc:sldChg>
      <pc:sldChg chg="modSp mod setBg">
        <pc:chgData name="Mili Diengdoh" userId="4e667e83-9d62-4727-9cfb-ee24b16ffb56" providerId="ADAL" clId="{A30E8B77-2F63-4E39-AF4D-3DDE10639A55}" dt="2020-07-15T09:06:59.192" v="1656" actId="465"/>
        <pc:sldMkLst>
          <pc:docMk/>
          <pc:sldMk cId="24811787" sldId="1957"/>
        </pc:sldMkLst>
        <pc:spChg chg="mod">
          <ac:chgData name="Mili Diengdoh" userId="4e667e83-9d62-4727-9cfb-ee24b16ffb56" providerId="ADAL" clId="{A30E8B77-2F63-4E39-AF4D-3DDE10639A55}" dt="2020-07-15T09:06:56.107" v="1655" actId="12789"/>
          <ac:spMkLst>
            <pc:docMk/>
            <pc:sldMk cId="24811787" sldId="1957"/>
            <ac:spMk id="9" creationId="{2B285E44-943D-4245-8D64-B4494D39EAB4}"/>
          </ac:spMkLst>
        </pc:spChg>
        <pc:spChg chg="mod">
          <ac:chgData name="Mili Diengdoh" userId="4e667e83-9d62-4727-9cfb-ee24b16ffb56" providerId="ADAL" clId="{A30E8B77-2F63-4E39-AF4D-3DDE10639A55}" dt="2020-07-15T09:06:59.192" v="1656" actId="465"/>
          <ac:spMkLst>
            <pc:docMk/>
            <pc:sldMk cId="24811787" sldId="1957"/>
            <ac:spMk id="13" creationId="{3100D35B-6EA5-41A8-B74F-347CDDCF11F4}"/>
          </ac:spMkLst>
        </pc:spChg>
        <pc:spChg chg="mod">
          <ac:chgData name="Mili Diengdoh" userId="4e667e83-9d62-4727-9cfb-ee24b16ffb56" providerId="ADAL" clId="{A30E8B77-2F63-4E39-AF4D-3DDE10639A55}" dt="2020-07-15T09:06:59.192" v="1656" actId="465"/>
          <ac:spMkLst>
            <pc:docMk/>
            <pc:sldMk cId="24811787" sldId="1957"/>
            <ac:spMk id="18" creationId="{F02BFDB9-EC13-4BC7-8CD4-797C341B3DAA}"/>
          </ac:spMkLst>
        </pc:spChg>
        <pc:spChg chg="mod">
          <ac:chgData name="Mili Diengdoh" userId="4e667e83-9d62-4727-9cfb-ee24b16ffb56" providerId="ADAL" clId="{A30E8B77-2F63-4E39-AF4D-3DDE10639A55}" dt="2020-07-15T09:06:59.192" v="1656" actId="465"/>
          <ac:spMkLst>
            <pc:docMk/>
            <pc:sldMk cId="24811787" sldId="1957"/>
            <ac:spMk id="22" creationId="{1445AB80-7474-488F-84F5-6F4CAB3F2217}"/>
          </ac:spMkLst>
        </pc:spChg>
        <pc:spChg chg="mod">
          <ac:chgData name="Mili Diengdoh" userId="4e667e83-9d62-4727-9cfb-ee24b16ffb56" providerId="ADAL" clId="{A30E8B77-2F63-4E39-AF4D-3DDE10639A55}" dt="2020-07-15T09:06:50.507" v="1653" actId="12789"/>
          <ac:spMkLst>
            <pc:docMk/>
            <pc:sldMk cId="24811787" sldId="1957"/>
            <ac:spMk id="29" creationId="{56654668-0B9B-4679-BB81-14364051FBB2}"/>
          </ac:spMkLst>
        </pc:spChg>
        <pc:picChg chg="mod">
          <ac:chgData name="Mili Diengdoh" userId="4e667e83-9d62-4727-9cfb-ee24b16ffb56" providerId="ADAL" clId="{A30E8B77-2F63-4E39-AF4D-3DDE10639A55}" dt="2020-07-15T09:06:56.107" v="1655" actId="12789"/>
          <ac:picMkLst>
            <pc:docMk/>
            <pc:sldMk cId="24811787" sldId="1957"/>
            <ac:picMk id="3" creationId="{B18BE8B5-8AFA-420E-8829-42576D3A48F4}"/>
          </ac:picMkLst>
        </pc:picChg>
        <pc:picChg chg="mod">
          <ac:chgData name="Mili Diengdoh" userId="4e667e83-9d62-4727-9cfb-ee24b16ffb56" providerId="ADAL" clId="{A30E8B77-2F63-4E39-AF4D-3DDE10639A55}" dt="2020-07-15T09:06:36.644" v="1643" actId="465"/>
          <ac:picMkLst>
            <pc:docMk/>
            <pc:sldMk cId="24811787" sldId="1957"/>
            <ac:picMk id="4" creationId="{28C4AA86-3A51-43BF-838E-F67673C7DB61}"/>
          </ac:picMkLst>
        </pc:picChg>
        <pc:picChg chg="mod">
          <ac:chgData name="Mili Diengdoh" userId="4e667e83-9d62-4727-9cfb-ee24b16ffb56" providerId="ADAL" clId="{A30E8B77-2F63-4E39-AF4D-3DDE10639A55}" dt="2020-07-15T09:06:36.644" v="1643" actId="465"/>
          <ac:picMkLst>
            <pc:docMk/>
            <pc:sldMk cId="24811787" sldId="1957"/>
            <ac:picMk id="5" creationId="{65ADBBCA-A64C-4868-B73A-5060955F1F8B}"/>
          </ac:picMkLst>
        </pc:picChg>
        <pc:picChg chg="mod">
          <ac:chgData name="Mili Diengdoh" userId="4e667e83-9d62-4727-9cfb-ee24b16ffb56" providerId="ADAL" clId="{A30E8B77-2F63-4E39-AF4D-3DDE10639A55}" dt="2020-07-15T09:06:36.644" v="1643" actId="465"/>
          <ac:picMkLst>
            <pc:docMk/>
            <pc:sldMk cId="24811787" sldId="1957"/>
            <ac:picMk id="25" creationId="{4FB98DD6-0FEF-4B76-98B9-6D5BB007D71F}"/>
          </ac:picMkLst>
        </pc:picChg>
        <pc:picChg chg="mod">
          <ac:chgData name="Mili Diengdoh" userId="4e667e83-9d62-4727-9cfb-ee24b16ffb56" providerId="ADAL" clId="{A30E8B77-2F63-4E39-AF4D-3DDE10639A55}" dt="2020-07-15T09:06:50.507" v="1653" actId="12789"/>
          <ac:picMkLst>
            <pc:docMk/>
            <pc:sldMk cId="24811787" sldId="1957"/>
            <ac:picMk id="31" creationId="{DDF8B57A-54E9-4EA5-A96C-84C6E82A81C6}"/>
          </ac:picMkLst>
        </pc:picChg>
        <pc:cxnChg chg="mod">
          <ac:chgData name="Mili Diengdoh" userId="4e667e83-9d62-4727-9cfb-ee24b16ffb56" providerId="ADAL" clId="{A30E8B77-2F63-4E39-AF4D-3DDE10639A55}" dt="2020-07-15T09:06:36.644" v="1643" actId="465"/>
          <ac:cxnSpMkLst>
            <pc:docMk/>
            <pc:sldMk cId="24811787" sldId="1957"/>
            <ac:cxnSpMk id="14" creationId="{175406B5-1742-404C-95E4-D6151B219415}"/>
          </ac:cxnSpMkLst>
        </pc:cxnChg>
        <pc:cxnChg chg="mod">
          <ac:chgData name="Mili Diengdoh" userId="4e667e83-9d62-4727-9cfb-ee24b16ffb56" providerId="ADAL" clId="{A30E8B77-2F63-4E39-AF4D-3DDE10639A55}" dt="2020-07-15T09:06:36.644" v="1643" actId="465"/>
          <ac:cxnSpMkLst>
            <pc:docMk/>
            <pc:sldMk cId="24811787" sldId="1957"/>
            <ac:cxnSpMk id="23" creationId="{7A07DA48-FDAA-405B-BFC3-D0EAF2773298}"/>
          </ac:cxnSpMkLst>
        </pc:cxnChg>
        <pc:cxnChg chg="mod">
          <ac:chgData name="Mili Diengdoh" userId="4e667e83-9d62-4727-9cfb-ee24b16ffb56" providerId="ADAL" clId="{A30E8B77-2F63-4E39-AF4D-3DDE10639A55}" dt="2020-07-15T09:06:36.644" v="1643" actId="465"/>
          <ac:cxnSpMkLst>
            <pc:docMk/>
            <pc:sldMk cId="24811787" sldId="1957"/>
            <ac:cxnSpMk id="24" creationId="{34F58767-587E-4442-8E03-50D679B62B82}"/>
          </ac:cxnSpMkLst>
        </pc:cxnChg>
        <pc:cxnChg chg="mod">
          <ac:chgData name="Mili Diengdoh" userId="4e667e83-9d62-4727-9cfb-ee24b16ffb56" providerId="ADAL" clId="{A30E8B77-2F63-4E39-AF4D-3DDE10639A55}" dt="2020-07-15T09:06:36.644" v="1643" actId="465"/>
          <ac:cxnSpMkLst>
            <pc:docMk/>
            <pc:sldMk cId="24811787" sldId="1957"/>
            <ac:cxnSpMk id="30" creationId="{889A53AB-2870-4892-BAA3-545C6838DCF1}"/>
          </ac:cxnSpMkLst>
        </pc:cxnChg>
      </pc:sldChg>
      <pc:sldChg chg="addSp delSp modSp mod setBg">
        <pc:chgData name="Mili Diengdoh" userId="4e667e83-9d62-4727-9cfb-ee24b16ffb56" providerId="ADAL" clId="{A30E8B77-2F63-4E39-AF4D-3DDE10639A55}" dt="2020-07-15T09:09:01.785" v="1696" actId="1076"/>
        <pc:sldMkLst>
          <pc:docMk/>
          <pc:sldMk cId="3371335965" sldId="1958"/>
        </pc:sldMkLst>
        <pc:spChg chg="mod">
          <ac:chgData name="Mili Diengdoh" userId="4e667e83-9d62-4727-9cfb-ee24b16ffb56" providerId="ADAL" clId="{A30E8B77-2F63-4E39-AF4D-3DDE10639A55}" dt="2020-07-15T09:08:01.702" v="1664" actId="207"/>
          <ac:spMkLst>
            <pc:docMk/>
            <pc:sldMk cId="3371335965" sldId="1958"/>
            <ac:spMk id="35" creationId="{8C59144E-4BEC-454A-919B-C7CD6F11BE36}"/>
          </ac:spMkLst>
        </pc:spChg>
        <pc:spChg chg="mod topLvl">
          <ac:chgData name="Mili Diengdoh" userId="4e667e83-9d62-4727-9cfb-ee24b16ffb56" providerId="ADAL" clId="{A30E8B77-2F63-4E39-AF4D-3DDE10639A55}" dt="2020-07-15T09:09:01.785" v="1696" actId="1076"/>
          <ac:spMkLst>
            <pc:docMk/>
            <pc:sldMk cId="3371335965" sldId="1958"/>
            <ac:spMk id="39" creationId="{7445C223-FFE3-4F0F-87AE-A540310D62C6}"/>
          </ac:spMkLst>
        </pc:spChg>
        <pc:spChg chg="mod topLvl">
          <ac:chgData name="Mili Diengdoh" userId="4e667e83-9d62-4727-9cfb-ee24b16ffb56" providerId="ADAL" clId="{A30E8B77-2F63-4E39-AF4D-3DDE10639A55}" dt="2020-07-15T09:09:01.785" v="1696" actId="1076"/>
          <ac:spMkLst>
            <pc:docMk/>
            <pc:sldMk cId="3371335965" sldId="1958"/>
            <ac:spMk id="43" creationId="{FFD89162-76EC-43A2-A5BB-778BD5FA4B97}"/>
          </ac:spMkLst>
        </pc:spChg>
        <pc:spChg chg="mod topLvl">
          <ac:chgData name="Mili Diengdoh" userId="4e667e83-9d62-4727-9cfb-ee24b16ffb56" providerId="ADAL" clId="{A30E8B77-2F63-4E39-AF4D-3DDE10639A55}" dt="2020-07-15T09:09:01.785" v="1696" actId="1076"/>
          <ac:spMkLst>
            <pc:docMk/>
            <pc:sldMk cId="3371335965" sldId="1958"/>
            <ac:spMk id="48" creationId="{6AEC83AA-51FA-40B2-BA28-3B64707945B6}"/>
          </ac:spMkLst>
        </pc:spChg>
        <pc:spChg chg="mod topLvl">
          <ac:chgData name="Mili Diengdoh" userId="4e667e83-9d62-4727-9cfb-ee24b16ffb56" providerId="ADAL" clId="{A30E8B77-2F63-4E39-AF4D-3DDE10639A55}" dt="2020-07-15T09:09:01.785" v="1696" actId="1076"/>
          <ac:spMkLst>
            <pc:docMk/>
            <pc:sldMk cId="3371335965" sldId="1958"/>
            <ac:spMk id="52" creationId="{55978683-37A9-4FDE-84C3-84EBD18F94AE}"/>
          </ac:spMkLst>
        </pc:spChg>
        <pc:grpChg chg="add del mod">
          <ac:chgData name="Mili Diengdoh" userId="4e667e83-9d62-4727-9cfb-ee24b16ffb56" providerId="ADAL" clId="{A30E8B77-2F63-4E39-AF4D-3DDE10639A55}" dt="2020-07-15T09:08:59.909" v="1695" actId="165"/>
          <ac:grpSpMkLst>
            <pc:docMk/>
            <pc:sldMk cId="3371335965" sldId="1958"/>
            <ac:grpSpMk id="4" creationId="{C62B572D-5523-4FF0-BD2F-7C1B9A3EA10C}"/>
          </ac:grpSpMkLst>
        </pc:grpChg>
        <pc:picChg chg="del">
          <ac:chgData name="Mili Diengdoh" userId="4e667e83-9d62-4727-9cfb-ee24b16ffb56" providerId="ADAL" clId="{A30E8B77-2F63-4E39-AF4D-3DDE10639A55}" dt="2020-07-15T09:07:51.623" v="1659" actId="478"/>
          <ac:picMkLst>
            <pc:docMk/>
            <pc:sldMk cId="3371335965" sldId="1958"/>
            <ac:picMk id="3" creationId="{55A86585-4CC4-4E8A-879C-FD27DD64A9DD}"/>
          </ac:picMkLst>
        </pc:picChg>
        <pc:picChg chg="del">
          <ac:chgData name="Mili Diengdoh" userId="4e667e83-9d62-4727-9cfb-ee24b16ffb56" providerId="ADAL" clId="{A30E8B77-2F63-4E39-AF4D-3DDE10639A55}" dt="2020-07-15T09:07:51.623" v="1659" actId="478"/>
          <ac:picMkLst>
            <pc:docMk/>
            <pc:sldMk cId="3371335965" sldId="1958"/>
            <ac:picMk id="5" creationId="{F6903AC3-65C7-4FEF-9FFB-6ED4A6D21EAB}"/>
          </ac:picMkLst>
        </pc:picChg>
        <pc:picChg chg="del">
          <ac:chgData name="Mili Diengdoh" userId="4e667e83-9d62-4727-9cfb-ee24b16ffb56" providerId="ADAL" clId="{A30E8B77-2F63-4E39-AF4D-3DDE10639A55}" dt="2020-07-15T09:07:51.623" v="1659" actId="478"/>
          <ac:picMkLst>
            <pc:docMk/>
            <pc:sldMk cId="3371335965" sldId="1958"/>
            <ac:picMk id="6" creationId="{150811EB-AD84-4025-9C0C-0BF120BF9CA9}"/>
          </ac:picMkLst>
        </pc:picChg>
        <pc:picChg chg="del">
          <ac:chgData name="Mili Diengdoh" userId="4e667e83-9d62-4727-9cfb-ee24b16ffb56" providerId="ADAL" clId="{A30E8B77-2F63-4E39-AF4D-3DDE10639A55}" dt="2020-07-15T09:07:51.623" v="1659" actId="478"/>
          <ac:picMkLst>
            <pc:docMk/>
            <pc:sldMk cId="3371335965" sldId="1958"/>
            <ac:picMk id="9" creationId="{B1E1E670-6199-478F-A74B-941550504C71}"/>
          </ac:picMkLst>
        </pc:picChg>
        <pc:cxnChg chg="del">
          <ac:chgData name="Mili Diengdoh" userId="4e667e83-9d62-4727-9cfb-ee24b16ffb56" providerId="ADAL" clId="{A30E8B77-2F63-4E39-AF4D-3DDE10639A55}" dt="2020-07-15T09:07:51.623" v="1659" actId="478"/>
          <ac:cxnSpMkLst>
            <pc:docMk/>
            <pc:sldMk cId="3371335965" sldId="1958"/>
            <ac:cxnSpMk id="44" creationId="{0566CE63-D53B-457F-8FE6-CD6023930935}"/>
          </ac:cxnSpMkLst>
        </pc:cxnChg>
        <pc:cxnChg chg="del">
          <ac:chgData name="Mili Diengdoh" userId="4e667e83-9d62-4727-9cfb-ee24b16ffb56" providerId="ADAL" clId="{A30E8B77-2F63-4E39-AF4D-3DDE10639A55}" dt="2020-07-15T09:07:51.623" v="1659" actId="478"/>
          <ac:cxnSpMkLst>
            <pc:docMk/>
            <pc:sldMk cId="3371335965" sldId="1958"/>
            <ac:cxnSpMk id="57" creationId="{F94240DD-2E60-46CF-A05C-627BCADB782C}"/>
          </ac:cxnSpMkLst>
        </pc:cxnChg>
        <pc:cxnChg chg="del">
          <ac:chgData name="Mili Diengdoh" userId="4e667e83-9d62-4727-9cfb-ee24b16ffb56" providerId="ADAL" clId="{A30E8B77-2F63-4E39-AF4D-3DDE10639A55}" dt="2020-07-15T09:07:51.623" v="1659" actId="478"/>
          <ac:cxnSpMkLst>
            <pc:docMk/>
            <pc:sldMk cId="3371335965" sldId="1958"/>
            <ac:cxnSpMk id="58" creationId="{D86B42A8-E324-4AEF-AAE6-FD0B5640D90B}"/>
          </ac:cxnSpMkLst>
        </pc:cxnChg>
      </pc:sldChg>
      <pc:sldChg chg="addSp delSp modSp mod setBg">
        <pc:chgData name="Mili Diengdoh" userId="4e667e83-9d62-4727-9cfb-ee24b16ffb56" providerId="ADAL" clId="{A30E8B77-2F63-4E39-AF4D-3DDE10639A55}" dt="2020-07-15T09:13:52.020" v="1711" actId="1037"/>
        <pc:sldMkLst>
          <pc:docMk/>
          <pc:sldMk cId="2048785454" sldId="1959"/>
        </pc:sldMkLst>
        <pc:spChg chg="add del mod">
          <ac:chgData name="Mili Diengdoh" userId="4e667e83-9d62-4727-9cfb-ee24b16ffb56" providerId="ADAL" clId="{A30E8B77-2F63-4E39-AF4D-3DDE10639A55}" dt="2020-07-15T09:13:34.274" v="1708" actId="478"/>
          <ac:spMkLst>
            <pc:docMk/>
            <pc:sldMk cId="2048785454" sldId="1959"/>
            <ac:spMk id="10" creationId="{F52E36EB-FFB9-4698-9FD6-70B2518F7CAD}"/>
          </ac:spMkLst>
        </pc:spChg>
        <pc:picChg chg="mod">
          <ac:chgData name="Mili Diengdoh" userId="4e667e83-9d62-4727-9cfb-ee24b16ffb56" providerId="ADAL" clId="{A30E8B77-2F63-4E39-AF4D-3DDE10639A55}" dt="2020-07-15T09:13:52.020" v="1711" actId="1037"/>
          <ac:picMkLst>
            <pc:docMk/>
            <pc:sldMk cId="2048785454" sldId="1959"/>
            <ac:picMk id="3" creationId="{CFAE4F6B-D877-413B-A999-47D8683CBB40}"/>
          </ac:picMkLst>
        </pc:picChg>
        <pc:picChg chg="add del mod">
          <ac:chgData name="Mili Diengdoh" userId="4e667e83-9d62-4727-9cfb-ee24b16ffb56" providerId="ADAL" clId="{A30E8B77-2F63-4E39-AF4D-3DDE10639A55}" dt="2020-07-15T09:13:03.622" v="1699" actId="21"/>
          <ac:picMkLst>
            <pc:docMk/>
            <pc:sldMk cId="2048785454" sldId="1959"/>
            <ac:picMk id="5" creationId="{97BF156E-8DDB-43DC-A2BC-85B6B76308E9}"/>
          </ac:picMkLst>
        </pc:picChg>
        <pc:picChg chg="add del">
          <ac:chgData name="Mili Diengdoh" userId="4e667e83-9d62-4727-9cfb-ee24b16ffb56" providerId="ADAL" clId="{A30E8B77-2F63-4E39-AF4D-3DDE10639A55}" dt="2020-07-15T09:13:07.964" v="1701" actId="21"/>
          <ac:picMkLst>
            <pc:docMk/>
            <pc:sldMk cId="2048785454" sldId="1959"/>
            <ac:picMk id="7" creationId="{B0874EAF-D56B-433D-B851-FC507AE714FE}"/>
          </ac:picMkLst>
        </pc:picChg>
        <pc:picChg chg="add del mod modCrop">
          <ac:chgData name="Mili Diengdoh" userId="4e667e83-9d62-4727-9cfb-ee24b16ffb56" providerId="ADAL" clId="{A30E8B77-2F63-4E39-AF4D-3DDE10639A55}" dt="2020-07-15T09:13:34.274" v="1708" actId="478"/>
          <ac:picMkLst>
            <pc:docMk/>
            <pc:sldMk cId="2048785454" sldId="1959"/>
            <ac:picMk id="9" creationId="{C6A8C145-04E0-4D97-8557-42198D23D2B5}"/>
          </ac:picMkLst>
        </pc:picChg>
      </pc:sldChg>
      <pc:sldChg chg="modSp mod">
        <pc:chgData name="Mili Diengdoh" userId="4e667e83-9d62-4727-9cfb-ee24b16ffb56" providerId="ADAL" clId="{A30E8B77-2F63-4E39-AF4D-3DDE10639A55}" dt="2020-07-15T09:14:36.578" v="1722"/>
        <pc:sldMkLst>
          <pc:docMk/>
          <pc:sldMk cId="3321635525" sldId="1961"/>
        </pc:sldMkLst>
        <pc:spChg chg="mod">
          <ac:chgData name="Mili Diengdoh" userId="4e667e83-9d62-4727-9cfb-ee24b16ffb56" providerId="ADAL" clId="{A30E8B77-2F63-4E39-AF4D-3DDE10639A55}" dt="2020-07-15T09:14:36.578" v="1722"/>
          <ac:spMkLst>
            <pc:docMk/>
            <pc:sldMk cId="3321635525" sldId="1961"/>
            <ac:spMk id="2" creationId="{7879FE71-6AC8-4299-A8BA-B4BA536FA989}"/>
          </ac:spMkLst>
        </pc:spChg>
        <pc:spChg chg="mod">
          <ac:chgData name="Mili Diengdoh" userId="4e667e83-9d62-4727-9cfb-ee24b16ffb56" providerId="ADAL" clId="{A30E8B77-2F63-4E39-AF4D-3DDE10639A55}" dt="2020-07-15T09:14:11.227" v="1714" actId="552"/>
          <ac:spMkLst>
            <pc:docMk/>
            <pc:sldMk cId="3321635525" sldId="1961"/>
            <ac:spMk id="8" creationId="{5B14B7CE-6BC2-4744-8156-277BFCF7EF5A}"/>
          </ac:spMkLst>
        </pc:spChg>
        <pc:graphicFrameChg chg="mod modGraphic">
          <ac:chgData name="Mili Diengdoh" userId="4e667e83-9d62-4727-9cfb-ee24b16ffb56" providerId="ADAL" clId="{A30E8B77-2F63-4E39-AF4D-3DDE10639A55}" dt="2020-07-15T09:14:29.827" v="1718" actId="14100"/>
          <ac:graphicFrameMkLst>
            <pc:docMk/>
            <pc:sldMk cId="3321635525" sldId="1961"/>
            <ac:graphicFrameMk id="9" creationId="{4918162A-6818-4C25-BEAA-22F5ABF8CA3C}"/>
          </ac:graphicFrameMkLst>
        </pc:graphicFrameChg>
      </pc:sldChg>
      <pc:sldChg chg="modSp mod">
        <pc:chgData name="Mili Diengdoh" userId="4e667e83-9d62-4727-9cfb-ee24b16ffb56" providerId="ADAL" clId="{A30E8B77-2F63-4E39-AF4D-3DDE10639A55}" dt="2020-07-15T09:33:09.698" v="2067"/>
        <pc:sldMkLst>
          <pc:docMk/>
          <pc:sldMk cId="1866117384" sldId="2586"/>
        </pc:sldMkLst>
        <pc:spChg chg="mod">
          <ac:chgData name="Mili Diengdoh" userId="4e667e83-9d62-4727-9cfb-ee24b16ffb56" providerId="ADAL" clId="{A30E8B77-2F63-4E39-AF4D-3DDE10639A55}" dt="2020-07-15T09:33:09.698" v="2067"/>
          <ac:spMkLst>
            <pc:docMk/>
            <pc:sldMk cId="1866117384" sldId="2586"/>
            <ac:spMk id="2" creationId="{8B7D2504-CD52-4530-95A0-64324BCD7B4B}"/>
          </ac:spMkLst>
        </pc:spChg>
        <pc:spChg chg="mod">
          <ac:chgData name="Mili Diengdoh" userId="4e667e83-9d62-4727-9cfb-ee24b16ffb56" providerId="ADAL" clId="{A30E8B77-2F63-4E39-AF4D-3DDE10639A55}" dt="2020-07-15T09:24:01.335" v="1910" actId="1037"/>
          <ac:spMkLst>
            <pc:docMk/>
            <pc:sldMk cId="1866117384" sldId="2586"/>
            <ac:spMk id="7" creationId="{F41C78E2-542A-4A10-893F-3A5A0F4A147D}"/>
          </ac:spMkLst>
        </pc:spChg>
        <pc:spChg chg="mod">
          <ac:chgData name="Mili Diengdoh" userId="4e667e83-9d62-4727-9cfb-ee24b16ffb56" providerId="ADAL" clId="{A30E8B77-2F63-4E39-AF4D-3DDE10639A55}" dt="2020-07-15T09:24:01.335" v="1910" actId="1037"/>
          <ac:spMkLst>
            <pc:docMk/>
            <pc:sldMk cId="1866117384" sldId="2586"/>
            <ac:spMk id="8" creationId="{EF05A204-73CA-4FE8-870F-6503338F34F3}"/>
          </ac:spMkLst>
        </pc:spChg>
        <pc:spChg chg="mod">
          <ac:chgData name="Mili Diengdoh" userId="4e667e83-9d62-4727-9cfb-ee24b16ffb56" providerId="ADAL" clId="{A30E8B77-2F63-4E39-AF4D-3DDE10639A55}" dt="2020-07-15T09:22:29.882" v="1879" actId="14100"/>
          <ac:spMkLst>
            <pc:docMk/>
            <pc:sldMk cId="1866117384" sldId="2586"/>
            <ac:spMk id="27" creationId="{B37903EB-176B-4CD7-9A18-2E761DB06688}"/>
          </ac:spMkLst>
        </pc:spChg>
        <pc:spChg chg="mod">
          <ac:chgData name="Mili Diengdoh" userId="4e667e83-9d62-4727-9cfb-ee24b16ffb56" providerId="ADAL" clId="{A30E8B77-2F63-4E39-AF4D-3DDE10639A55}" dt="2020-07-15T09:22:29.882" v="1879" actId="14100"/>
          <ac:spMkLst>
            <pc:docMk/>
            <pc:sldMk cId="1866117384" sldId="2586"/>
            <ac:spMk id="29" creationId="{3F89E224-B719-4AFB-A4DF-9269825792CE}"/>
          </ac:spMkLst>
        </pc:spChg>
        <pc:spChg chg="mod">
          <ac:chgData name="Mili Diengdoh" userId="4e667e83-9d62-4727-9cfb-ee24b16ffb56" providerId="ADAL" clId="{A30E8B77-2F63-4E39-AF4D-3DDE10639A55}" dt="2020-07-15T09:22:29.882" v="1879" actId="14100"/>
          <ac:spMkLst>
            <pc:docMk/>
            <pc:sldMk cId="1866117384" sldId="2586"/>
            <ac:spMk id="31" creationId="{64F49AF3-04F3-4CAF-9A2D-544471C4B5F7}"/>
          </ac:spMkLst>
        </pc:spChg>
        <pc:picChg chg="mod">
          <ac:chgData name="Mili Diengdoh" userId="4e667e83-9d62-4727-9cfb-ee24b16ffb56" providerId="ADAL" clId="{A30E8B77-2F63-4E39-AF4D-3DDE10639A55}" dt="2020-07-15T09:21:57.674" v="1875" actId="12789"/>
          <ac:picMkLst>
            <pc:docMk/>
            <pc:sldMk cId="1866117384" sldId="2586"/>
            <ac:picMk id="23" creationId="{7D5A1E3A-F602-46B1-A826-F7AA2DD2E42F}"/>
          </ac:picMkLst>
        </pc:picChg>
        <pc:picChg chg="mod">
          <ac:chgData name="Mili Diengdoh" userId="4e667e83-9d62-4727-9cfb-ee24b16ffb56" providerId="ADAL" clId="{A30E8B77-2F63-4E39-AF4D-3DDE10639A55}" dt="2020-07-15T09:21:55.736" v="1873" actId="12789"/>
          <ac:picMkLst>
            <pc:docMk/>
            <pc:sldMk cId="1866117384" sldId="2586"/>
            <ac:picMk id="24" creationId="{22415AE2-EA2C-48FD-BE4E-CD813884F426}"/>
          </ac:picMkLst>
        </pc:picChg>
        <pc:picChg chg="mod">
          <ac:chgData name="Mili Diengdoh" userId="4e667e83-9d62-4727-9cfb-ee24b16ffb56" providerId="ADAL" clId="{A30E8B77-2F63-4E39-AF4D-3DDE10639A55}" dt="2020-07-15T09:21:53.665" v="1871" actId="12789"/>
          <ac:picMkLst>
            <pc:docMk/>
            <pc:sldMk cId="1866117384" sldId="2586"/>
            <ac:picMk id="25" creationId="{6183564D-B93B-4F9C-8E7D-3DFED544C4CF}"/>
          </ac:picMkLst>
        </pc:picChg>
        <pc:cxnChg chg="mod">
          <ac:chgData name="Mili Diengdoh" userId="4e667e83-9d62-4727-9cfb-ee24b16ffb56" providerId="ADAL" clId="{A30E8B77-2F63-4E39-AF4D-3DDE10639A55}" dt="2020-07-15T09:22:29.882" v="1879" actId="14100"/>
          <ac:cxnSpMkLst>
            <pc:docMk/>
            <pc:sldMk cId="1866117384" sldId="2586"/>
            <ac:cxnSpMk id="28" creationId="{445B492D-4C7E-4C56-A9E6-FA5456C58502}"/>
          </ac:cxnSpMkLst>
        </pc:cxnChg>
        <pc:cxnChg chg="mod">
          <ac:chgData name="Mili Diengdoh" userId="4e667e83-9d62-4727-9cfb-ee24b16ffb56" providerId="ADAL" clId="{A30E8B77-2F63-4E39-AF4D-3DDE10639A55}" dt="2020-07-15T09:22:29.882" v="1879" actId="14100"/>
          <ac:cxnSpMkLst>
            <pc:docMk/>
            <pc:sldMk cId="1866117384" sldId="2586"/>
            <ac:cxnSpMk id="30" creationId="{C2802856-4ADB-440E-A5A5-D14795F1EAF6}"/>
          </ac:cxnSpMkLst>
        </pc:cxnChg>
      </pc:sldChg>
      <pc:sldChg chg="modSp mod">
        <pc:chgData name="Mili Diengdoh" userId="4e667e83-9d62-4727-9cfb-ee24b16ffb56" providerId="ADAL" clId="{A30E8B77-2F63-4E39-AF4D-3DDE10639A55}" dt="2020-07-15T09:33:13.604" v="2069"/>
        <pc:sldMkLst>
          <pc:docMk/>
          <pc:sldMk cId="2066525541" sldId="2587"/>
        </pc:sldMkLst>
        <pc:spChg chg="mod">
          <ac:chgData name="Mili Diengdoh" userId="4e667e83-9d62-4727-9cfb-ee24b16ffb56" providerId="ADAL" clId="{A30E8B77-2F63-4E39-AF4D-3DDE10639A55}" dt="2020-07-15T09:33:13.604" v="2069"/>
          <ac:spMkLst>
            <pc:docMk/>
            <pc:sldMk cId="2066525541" sldId="2587"/>
            <ac:spMk id="2" creationId="{8B7D2504-CD52-4530-95A0-64324BCD7B4B}"/>
          </ac:spMkLst>
        </pc:spChg>
        <pc:spChg chg="mod">
          <ac:chgData name="Mili Diengdoh" userId="4e667e83-9d62-4727-9cfb-ee24b16ffb56" providerId="ADAL" clId="{A30E8B77-2F63-4E39-AF4D-3DDE10639A55}" dt="2020-07-15T09:24:07.225" v="1912" actId="14100"/>
          <ac:spMkLst>
            <pc:docMk/>
            <pc:sldMk cId="2066525541" sldId="2587"/>
            <ac:spMk id="9" creationId="{7EAA03D7-462D-499A-9D46-24A9065D9847}"/>
          </ac:spMkLst>
        </pc:spChg>
        <pc:spChg chg="mod">
          <ac:chgData name="Mili Diengdoh" userId="4e667e83-9d62-4727-9cfb-ee24b16ffb56" providerId="ADAL" clId="{A30E8B77-2F63-4E39-AF4D-3DDE10639A55}" dt="2020-07-15T09:24:04.655" v="1911" actId="1037"/>
          <ac:spMkLst>
            <pc:docMk/>
            <pc:sldMk cId="2066525541" sldId="2587"/>
            <ac:spMk id="10" creationId="{20FB8309-4E09-4E88-85DB-0E07698FAFC4}"/>
          </ac:spMkLst>
        </pc:spChg>
        <pc:spChg chg="mod">
          <ac:chgData name="Mili Diengdoh" userId="4e667e83-9d62-4727-9cfb-ee24b16ffb56" providerId="ADAL" clId="{A30E8B77-2F63-4E39-AF4D-3DDE10639A55}" dt="2020-07-15T09:23:18.889" v="1895" actId="12789"/>
          <ac:spMkLst>
            <pc:docMk/>
            <pc:sldMk cId="2066525541" sldId="2587"/>
            <ac:spMk id="14" creationId="{B842AE09-76E3-4430-B4B1-9E8A84EAF4FB}"/>
          </ac:spMkLst>
        </pc:spChg>
        <pc:spChg chg="mod">
          <ac:chgData name="Mili Diengdoh" userId="4e667e83-9d62-4727-9cfb-ee24b16ffb56" providerId="ADAL" clId="{A30E8B77-2F63-4E39-AF4D-3DDE10639A55}" dt="2020-07-15T09:23:24.989" v="1898" actId="465"/>
          <ac:spMkLst>
            <pc:docMk/>
            <pc:sldMk cId="2066525541" sldId="2587"/>
            <ac:spMk id="19" creationId="{9687F4FA-C9E6-475B-838A-1BF981FDFF93}"/>
          </ac:spMkLst>
        </pc:spChg>
        <pc:spChg chg="mod">
          <ac:chgData name="Mili Diengdoh" userId="4e667e83-9d62-4727-9cfb-ee24b16ffb56" providerId="ADAL" clId="{A30E8B77-2F63-4E39-AF4D-3DDE10639A55}" dt="2020-07-15T09:23:24.989" v="1898" actId="465"/>
          <ac:spMkLst>
            <pc:docMk/>
            <pc:sldMk cId="2066525541" sldId="2587"/>
            <ac:spMk id="24" creationId="{094D2C6A-BEE8-45F7-AB2B-2C12ADC08254}"/>
          </ac:spMkLst>
        </pc:spChg>
        <pc:spChg chg="mod">
          <ac:chgData name="Mili Diengdoh" userId="4e667e83-9d62-4727-9cfb-ee24b16ffb56" providerId="ADAL" clId="{A30E8B77-2F63-4E39-AF4D-3DDE10639A55}" dt="2020-07-15T09:23:24.989" v="1898" actId="465"/>
          <ac:spMkLst>
            <pc:docMk/>
            <pc:sldMk cId="2066525541" sldId="2587"/>
            <ac:spMk id="29" creationId="{3582B712-8AB4-4CFA-968E-F8B3B95750D9}"/>
          </ac:spMkLst>
        </pc:spChg>
        <pc:spChg chg="mod">
          <ac:chgData name="Mili Diengdoh" userId="4e667e83-9d62-4727-9cfb-ee24b16ffb56" providerId="ADAL" clId="{A30E8B77-2F63-4E39-AF4D-3DDE10639A55}" dt="2020-07-15T09:23:21.449" v="1897" actId="12789"/>
          <ac:spMkLst>
            <pc:docMk/>
            <pc:sldMk cId="2066525541" sldId="2587"/>
            <ac:spMk id="34" creationId="{808BFC6D-EA7D-4508-AD1B-9FADB1101B96}"/>
          </ac:spMkLst>
        </pc:spChg>
        <pc:picChg chg="mod">
          <ac:chgData name="Mili Diengdoh" userId="4e667e83-9d62-4727-9cfb-ee24b16ffb56" providerId="ADAL" clId="{A30E8B77-2F63-4E39-AF4D-3DDE10639A55}" dt="2020-07-15T09:23:18.889" v="1895" actId="12789"/>
          <ac:picMkLst>
            <pc:docMk/>
            <pc:sldMk cId="2066525541" sldId="2587"/>
            <ac:picMk id="32" creationId="{F8867079-E692-4301-8605-4E88B856219E}"/>
          </ac:picMkLst>
        </pc:picChg>
        <pc:picChg chg="mod">
          <ac:chgData name="Mili Diengdoh" userId="4e667e83-9d62-4727-9cfb-ee24b16ffb56" providerId="ADAL" clId="{A30E8B77-2F63-4E39-AF4D-3DDE10639A55}" dt="2020-07-15T09:23:16.005" v="1893" actId="465"/>
          <ac:picMkLst>
            <pc:docMk/>
            <pc:sldMk cId="2066525541" sldId="2587"/>
            <ac:picMk id="33" creationId="{9BAFF173-82D9-4F81-BF14-2B221DEA432D}"/>
          </ac:picMkLst>
        </pc:picChg>
        <pc:picChg chg="mod">
          <ac:chgData name="Mili Diengdoh" userId="4e667e83-9d62-4727-9cfb-ee24b16ffb56" providerId="ADAL" clId="{A30E8B77-2F63-4E39-AF4D-3DDE10639A55}" dt="2020-07-15T09:23:16.005" v="1893" actId="465"/>
          <ac:picMkLst>
            <pc:docMk/>
            <pc:sldMk cId="2066525541" sldId="2587"/>
            <ac:picMk id="35" creationId="{A160DA2B-74E0-48F5-BB72-10242F01F5F2}"/>
          </ac:picMkLst>
        </pc:picChg>
        <pc:picChg chg="mod">
          <ac:chgData name="Mili Diengdoh" userId="4e667e83-9d62-4727-9cfb-ee24b16ffb56" providerId="ADAL" clId="{A30E8B77-2F63-4E39-AF4D-3DDE10639A55}" dt="2020-07-15T09:23:16.005" v="1893" actId="465"/>
          <ac:picMkLst>
            <pc:docMk/>
            <pc:sldMk cId="2066525541" sldId="2587"/>
            <ac:picMk id="36" creationId="{70A7B097-1E1F-4C2A-BB7E-218A3A433EE8}"/>
          </ac:picMkLst>
        </pc:picChg>
        <pc:picChg chg="mod">
          <ac:chgData name="Mili Diengdoh" userId="4e667e83-9d62-4727-9cfb-ee24b16ffb56" providerId="ADAL" clId="{A30E8B77-2F63-4E39-AF4D-3DDE10639A55}" dt="2020-07-15T09:23:21.449" v="1897" actId="12789"/>
          <ac:picMkLst>
            <pc:docMk/>
            <pc:sldMk cId="2066525541" sldId="2587"/>
            <ac:picMk id="37" creationId="{0F974BCC-3468-44FD-8D35-A3078156A3EB}"/>
          </ac:picMkLst>
        </pc:picChg>
        <pc:cxnChg chg="mod">
          <ac:chgData name="Mili Diengdoh" userId="4e667e83-9d62-4727-9cfb-ee24b16ffb56" providerId="ADAL" clId="{A30E8B77-2F63-4E39-AF4D-3DDE10639A55}" dt="2020-07-15T09:23:16.005" v="1893" actId="465"/>
          <ac:cxnSpMkLst>
            <pc:docMk/>
            <pc:sldMk cId="2066525541" sldId="2587"/>
            <ac:cxnSpMk id="15" creationId="{76790DF8-8138-4904-821D-BEA7F25737D9}"/>
          </ac:cxnSpMkLst>
        </pc:cxnChg>
        <pc:cxnChg chg="mod">
          <ac:chgData name="Mili Diengdoh" userId="4e667e83-9d62-4727-9cfb-ee24b16ffb56" providerId="ADAL" clId="{A30E8B77-2F63-4E39-AF4D-3DDE10639A55}" dt="2020-07-15T09:23:16.005" v="1893" actId="465"/>
          <ac:cxnSpMkLst>
            <pc:docMk/>
            <pc:sldMk cId="2066525541" sldId="2587"/>
            <ac:cxnSpMk id="20" creationId="{5534CAA6-640F-4E81-A4F6-4DCEB3503091}"/>
          </ac:cxnSpMkLst>
        </pc:cxnChg>
        <pc:cxnChg chg="mod">
          <ac:chgData name="Mili Diengdoh" userId="4e667e83-9d62-4727-9cfb-ee24b16ffb56" providerId="ADAL" clId="{A30E8B77-2F63-4E39-AF4D-3DDE10639A55}" dt="2020-07-15T09:23:16.005" v="1893" actId="465"/>
          <ac:cxnSpMkLst>
            <pc:docMk/>
            <pc:sldMk cId="2066525541" sldId="2587"/>
            <ac:cxnSpMk id="25" creationId="{01B74C9D-30B6-4B9F-90CE-B5E9CA0F2DE7}"/>
          </ac:cxnSpMkLst>
        </pc:cxnChg>
        <pc:cxnChg chg="mod">
          <ac:chgData name="Mili Diengdoh" userId="4e667e83-9d62-4727-9cfb-ee24b16ffb56" providerId="ADAL" clId="{A30E8B77-2F63-4E39-AF4D-3DDE10639A55}" dt="2020-07-15T09:23:16.005" v="1893" actId="465"/>
          <ac:cxnSpMkLst>
            <pc:docMk/>
            <pc:sldMk cId="2066525541" sldId="2587"/>
            <ac:cxnSpMk id="40" creationId="{EA6EA48D-018E-472E-8D17-06279E9DCA5E}"/>
          </ac:cxnSpMkLst>
        </pc:cxnChg>
      </pc:sldChg>
      <pc:sldChg chg="modSp mod">
        <pc:chgData name="Mili Diengdoh" userId="4e667e83-9d62-4727-9cfb-ee24b16ffb56" providerId="ADAL" clId="{A30E8B77-2F63-4E39-AF4D-3DDE10639A55}" dt="2020-07-15T06:56:35.438" v="8" actId="404"/>
        <pc:sldMkLst>
          <pc:docMk/>
          <pc:sldMk cId="700657785" sldId="2588"/>
        </pc:sldMkLst>
        <pc:spChg chg="mod">
          <ac:chgData name="Mili Diengdoh" userId="4e667e83-9d62-4727-9cfb-ee24b16ffb56" providerId="ADAL" clId="{A30E8B77-2F63-4E39-AF4D-3DDE10639A55}" dt="2020-07-15T06:56:35.438" v="8" actId="404"/>
          <ac:spMkLst>
            <pc:docMk/>
            <pc:sldMk cId="700657785" sldId="2588"/>
            <ac:spMk id="21" creationId="{568DA296-E737-4237-98FA-65947A975989}"/>
          </ac:spMkLst>
        </pc:spChg>
        <pc:spChg chg="mod">
          <ac:chgData name="Mili Diengdoh" userId="4e667e83-9d62-4727-9cfb-ee24b16ffb56" providerId="ADAL" clId="{A30E8B77-2F63-4E39-AF4D-3DDE10639A55}" dt="2020-07-15T06:56:35.438" v="8" actId="404"/>
          <ac:spMkLst>
            <pc:docMk/>
            <pc:sldMk cId="700657785" sldId="2588"/>
            <ac:spMk id="22" creationId="{723C6FEC-4946-48C9-B3C1-C9F03AECB9DE}"/>
          </ac:spMkLst>
        </pc:spChg>
        <pc:spChg chg="mod">
          <ac:chgData name="Mili Diengdoh" userId="4e667e83-9d62-4727-9cfb-ee24b16ffb56" providerId="ADAL" clId="{A30E8B77-2F63-4E39-AF4D-3DDE10639A55}" dt="2020-07-15T06:56:35.438" v="8" actId="404"/>
          <ac:spMkLst>
            <pc:docMk/>
            <pc:sldMk cId="700657785" sldId="2588"/>
            <ac:spMk id="23" creationId="{063C11D4-63D1-4745-A509-9637BE9245C1}"/>
          </ac:spMkLst>
        </pc:spChg>
        <pc:spChg chg="mod">
          <ac:chgData name="Mili Diengdoh" userId="4e667e83-9d62-4727-9cfb-ee24b16ffb56" providerId="ADAL" clId="{A30E8B77-2F63-4E39-AF4D-3DDE10639A55}" dt="2020-07-15T06:56:27.185" v="7" actId="1076"/>
          <ac:spMkLst>
            <pc:docMk/>
            <pc:sldMk cId="700657785" sldId="2588"/>
            <ac:spMk id="30" creationId="{01EE5E0B-6F0F-41FF-837E-7A9FA2407F43}"/>
          </ac:spMkLst>
        </pc:spChg>
      </pc:sldChg>
      <pc:sldChg chg="addSp delSp modSp mod">
        <pc:chgData name="Mili Diengdoh" userId="4e667e83-9d62-4727-9cfb-ee24b16ffb56" providerId="ADAL" clId="{A30E8B77-2F63-4E39-AF4D-3DDE10639A55}" dt="2020-07-15T07:24:19.298" v="451" actId="962"/>
        <pc:sldMkLst>
          <pc:docMk/>
          <pc:sldMk cId="3860899857" sldId="2589"/>
        </pc:sldMkLst>
        <pc:spChg chg="add del mod">
          <ac:chgData name="Mili Diengdoh" userId="4e667e83-9d62-4727-9cfb-ee24b16ffb56" providerId="ADAL" clId="{A30E8B77-2F63-4E39-AF4D-3DDE10639A55}" dt="2020-07-15T07:22:30.674" v="359"/>
          <ac:spMkLst>
            <pc:docMk/>
            <pc:sldMk cId="3860899857" sldId="2589"/>
            <ac:spMk id="4" creationId="{7A5B12EA-2D6E-4D53-85EB-F65860C7BF32}"/>
          </ac:spMkLst>
        </pc:spChg>
        <pc:spChg chg="add mod">
          <ac:chgData name="Mili Diengdoh" userId="4e667e83-9d62-4727-9cfb-ee24b16ffb56" providerId="ADAL" clId="{A30E8B77-2F63-4E39-AF4D-3DDE10639A55}" dt="2020-07-15T07:24:14.968" v="449" actId="962"/>
          <ac:spMkLst>
            <pc:docMk/>
            <pc:sldMk cId="3860899857" sldId="2589"/>
            <ac:spMk id="5" creationId="{3E15D305-CFBB-4BC7-A3CD-C2130F52C800}"/>
          </ac:spMkLst>
        </pc:spChg>
        <pc:spChg chg="mod">
          <ac:chgData name="Mili Diengdoh" userId="4e667e83-9d62-4727-9cfb-ee24b16ffb56" providerId="ADAL" clId="{A30E8B77-2F63-4E39-AF4D-3DDE10639A55}" dt="2020-07-15T07:23:19.832" v="385" actId="1076"/>
          <ac:spMkLst>
            <pc:docMk/>
            <pc:sldMk cId="3860899857" sldId="2589"/>
            <ac:spMk id="7" creationId="{CD299E2E-1888-4022-8AC1-92221276FACC}"/>
          </ac:spMkLst>
        </pc:spChg>
        <pc:spChg chg="add del mod">
          <ac:chgData name="Mili Diengdoh" userId="4e667e83-9d62-4727-9cfb-ee24b16ffb56" providerId="ADAL" clId="{A30E8B77-2F63-4E39-AF4D-3DDE10639A55}" dt="2020-07-15T07:22:33.774" v="360"/>
          <ac:spMkLst>
            <pc:docMk/>
            <pc:sldMk cId="3860899857" sldId="2589"/>
            <ac:spMk id="9" creationId="{F4BD7B58-F953-4E02-AA45-08C956011E16}"/>
          </ac:spMkLst>
        </pc:spChg>
        <pc:spChg chg="add del mod">
          <ac:chgData name="Mili Diengdoh" userId="4e667e83-9d62-4727-9cfb-ee24b16ffb56" providerId="ADAL" clId="{A30E8B77-2F63-4E39-AF4D-3DDE10639A55}" dt="2020-07-15T07:22:19.278" v="356"/>
          <ac:spMkLst>
            <pc:docMk/>
            <pc:sldMk cId="3860899857" sldId="2589"/>
            <ac:spMk id="10" creationId="{27EE5D66-72DE-4E60-993E-EE3B38C74851}"/>
          </ac:spMkLst>
        </pc:spChg>
        <pc:spChg chg="del mod topLvl">
          <ac:chgData name="Mili Diengdoh" userId="4e667e83-9d62-4727-9cfb-ee24b16ffb56" providerId="ADAL" clId="{A30E8B77-2F63-4E39-AF4D-3DDE10639A55}" dt="2020-07-15T07:22:33.774" v="360"/>
          <ac:spMkLst>
            <pc:docMk/>
            <pc:sldMk cId="3860899857" sldId="2589"/>
            <ac:spMk id="11" creationId="{B4E99295-886B-4478-887A-BF19BC8FB01D}"/>
          </ac:spMkLst>
        </pc:spChg>
        <pc:spChg chg="add del mod">
          <ac:chgData name="Mili Diengdoh" userId="4e667e83-9d62-4727-9cfb-ee24b16ffb56" providerId="ADAL" clId="{A30E8B77-2F63-4E39-AF4D-3DDE10639A55}" dt="2020-07-15T07:22:30.674" v="359"/>
          <ac:spMkLst>
            <pc:docMk/>
            <pc:sldMk cId="3860899857" sldId="2589"/>
            <ac:spMk id="12" creationId="{70B8CE2D-C153-48BE-AA6E-135EF81F733F}"/>
          </ac:spMkLst>
        </pc:spChg>
        <pc:spChg chg="add mod">
          <ac:chgData name="Mili Diengdoh" userId="4e667e83-9d62-4727-9cfb-ee24b16ffb56" providerId="ADAL" clId="{A30E8B77-2F63-4E39-AF4D-3DDE10639A55}" dt="2020-07-15T07:24:19.298" v="451" actId="962"/>
          <ac:spMkLst>
            <pc:docMk/>
            <pc:sldMk cId="3860899857" sldId="2589"/>
            <ac:spMk id="13" creationId="{4F332628-AB59-4FD6-998F-E6E9E5699EF2}"/>
          </ac:spMkLst>
        </pc:spChg>
        <pc:spChg chg="add del mod topLvl">
          <ac:chgData name="Mili Diengdoh" userId="4e667e83-9d62-4727-9cfb-ee24b16ffb56" providerId="ADAL" clId="{A30E8B77-2F63-4E39-AF4D-3DDE10639A55}" dt="2020-07-15T07:22:19.278" v="356"/>
          <ac:spMkLst>
            <pc:docMk/>
            <pc:sldMk cId="3860899857" sldId="2589"/>
            <ac:spMk id="14" creationId="{AD5AE7CD-EF2E-49D7-8BF8-B40D1B9DE5F7}"/>
          </ac:spMkLst>
        </pc:spChg>
        <pc:spChg chg="del mod topLvl">
          <ac:chgData name="Mili Diengdoh" userId="4e667e83-9d62-4727-9cfb-ee24b16ffb56" providerId="ADAL" clId="{A30E8B77-2F63-4E39-AF4D-3DDE10639A55}" dt="2020-07-15T07:22:30.674" v="359"/>
          <ac:spMkLst>
            <pc:docMk/>
            <pc:sldMk cId="3860899857" sldId="2589"/>
            <ac:spMk id="15" creationId="{CB515FB7-A71E-44A2-AD1B-DB67CF2A5743}"/>
          </ac:spMkLst>
        </pc:spChg>
        <pc:spChg chg="mod">
          <ac:chgData name="Mili Diengdoh" userId="4e667e83-9d62-4727-9cfb-ee24b16ffb56" providerId="ADAL" clId="{A30E8B77-2F63-4E39-AF4D-3DDE10639A55}" dt="2020-07-15T07:22:16.063" v="355"/>
          <ac:spMkLst>
            <pc:docMk/>
            <pc:sldMk cId="3860899857" sldId="2589"/>
            <ac:spMk id="16" creationId="{3F9D5111-272C-404A-B609-521299E20772}"/>
          </ac:spMkLst>
        </pc:spChg>
        <pc:spChg chg="mod">
          <ac:chgData name="Mili Diengdoh" userId="4e667e83-9d62-4727-9cfb-ee24b16ffb56" providerId="ADAL" clId="{A30E8B77-2F63-4E39-AF4D-3DDE10639A55}" dt="2020-07-15T07:22:19.278" v="356"/>
          <ac:spMkLst>
            <pc:docMk/>
            <pc:sldMk cId="3860899857" sldId="2589"/>
            <ac:spMk id="17" creationId="{829F6F99-E519-42D9-A90E-90A242916D78}"/>
          </ac:spMkLst>
        </pc:spChg>
        <pc:spChg chg="mod">
          <ac:chgData name="Mili Diengdoh" userId="4e667e83-9d62-4727-9cfb-ee24b16ffb56" providerId="ADAL" clId="{A30E8B77-2F63-4E39-AF4D-3DDE10639A55}" dt="2020-07-15T07:22:30.674" v="359"/>
          <ac:spMkLst>
            <pc:docMk/>
            <pc:sldMk cId="3860899857" sldId="2589"/>
            <ac:spMk id="18" creationId="{EA3917D0-8098-48F9-BAF0-79F5FECA500D}"/>
          </ac:spMkLst>
        </pc:spChg>
        <pc:spChg chg="mod">
          <ac:chgData name="Mili Diengdoh" userId="4e667e83-9d62-4727-9cfb-ee24b16ffb56" providerId="ADAL" clId="{A30E8B77-2F63-4E39-AF4D-3DDE10639A55}" dt="2020-07-15T07:22:33.774" v="360"/>
          <ac:spMkLst>
            <pc:docMk/>
            <pc:sldMk cId="3860899857" sldId="2589"/>
            <ac:spMk id="19" creationId="{F223C6A3-286C-4C31-B4A0-7C00DBEA0505}"/>
          </ac:spMkLst>
        </pc:spChg>
        <pc:grpChg chg="add del mod">
          <ac:chgData name="Mili Diengdoh" userId="4e667e83-9d62-4727-9cfb-ee24b16ffb56" providerId="ADAL" clId="{A30E8B77-2F63-4E39-AF4D-3DDE10639A55}" dt="2020-07-15T07:20:19.664" v="329" actId="165"/>
          <ac:grpSpMkLst>
            <pc:docMk/>
            <pc:sldMk cId="3860899857" sldId="2589"/>
            <ac:grpSpMk id="3" creationId="{003C1B53-6808-4392-9279-1942B78BCA3E}"/>
          </ac:grpSpMkLst>
        </pc:grpChg>
      </pc:sldChg>
      <pc:sldChg chg="addSp delSp modSp mod">
        <pc:chgData name="Mili Diengdoh" userId="4e667e83-9d62-4727-9cfb-ee24b16ffb56" providerId="ADAL" clId="{A30E8B77-2F63-4E39-AF4D-3DDE10639A55}" dt="2020-07-15T07:26:55.496" v="490" actId="465"/>
        <pc:sldMkLst>
          <pc:docMk/>
          <pc:sldMk cId="4276418974" sldId="2591"/>
        </pc:sldMkLst>
        <pc:spChg chg="mod">
          <ac:chgData name="Mili Diengdoh" userId="4e667e83-9d62-4727-9cfb-ee24b16ffb56" providerId="ADAL" clId="{A30E8B77-2F63-4E39-AF4D-3DDE10639A55}" dt="2020-07-15T07:26:50.290" v="488" actId="12789"/>
          <ac:spMkLst>
            <pc:docMk/>
            <pc:sldMk cId="4276418974" sldId="2591"/>
            <ac:spMk id="8" creationId="{B522C13B-3B82-4EE7-B0E6-7ADAB05D6940}"/>
          </ac:spMkLst>
        </pc:spChg>
        <pc:spChg chg="mod">
          <ac:chgData name="Mili Diengdoh" userId="4e667e83-9d62-4727-9cfb-ee24b16ffb56" providerId="ADAL" clId="{A30E8B77-2F63-4E39-AF4D-3DDE10639A55}" dt="2020-07-15T07:26:52.921" v="489" actId="554"/>
          <ac:spMkLst>
            <pc:docMk/>
            <pc:sldMk cId="4276418974" sldId="2591"/>
            <ac:spMk id="12" creationId="{1ABC424A-650F-41DD-A370-5ECE664350FE}"/>
          </ac:spMkLst>
        </pc:spChg>
        <pc:spChg chg="mod">
          <ac:chgData name="Mili Diengdoh" userId="4e667e83-9d62-4727-9cfb-ee24b16ffb56" providerId="ADAL" clId="{A30E8B77-2F63-4E39-AF4D-3DDE10639A55}" dt="2020-07-15T07:25:48.551" v="468"/>
          <ac:spMkLst>
            <pc:docMk/>
            <pc:sldMk cId="4276418974" sldId="2591"/>
            <ac:spMk id="15" creationId="{C6BEE991-5194-4708-9B63-7D5D8B1E0D1C}"/>
          </ac:spMkLst>
        </pc:spChg>
        <pc:spChg chg="mod">
          <ac:chgData name="Mili Diengdoh" userId="4e667e83-9d62-4727-9cfb-ee24b16ffb56" providerId="ADAL" clId="{A30E8B77-2F63-4E39-AF4D-3DDE10639A55}" dt="2020-07-15T07:25:48.551" v="468"/>
          <ac:spMkLst>
            <pc:docMk/>
            <pc:sldMk cId="4276418974" sldId="2591"/>
            <ac:spMk id="16" creationId="{B011B576-0DBE-4BA2-9265-763F66D57701}"/>
          </ac:spMkLst>
        </pc:spChg>
        <pc:grpChg chg="add del mod">
          <ac:chgData name="Mili Diengdoh" userId="4e667e83-9d62-4727-9cfb-ee24b16ffb56" providerId="ADAL" clId="{A30E8B77-2F63-4E39-AF4D-3DDE10639A55}" dt="2020-07-15T07:26:26.644" v="481" actId="478"/>
          <ac:grpSpMkLst>
            <pc:docMk/>
            <pc:sldMk cId="4276418974" sldId="2591"/>
            <ac:grpSpMk id="11" creationId="{C749A1FC-FE83-410E-B76B-8658E659F637}"/>
          </ac:grpSpMkLst>
        </pc:grpChg>
        <pc:grpChg chg="add mod">
          <ac:chgData name="Mili Diengdoh" userId="4e667e83-9d62-4727-9cfb-ee24b16ffb56" providerId="ADAL" clId="{A30E8B77-2F63-4E39-AF4D-3DDE10639A55}" dt="2020-07-15T07:26:05.897" v="475" actId="164"/>
          <ac:grpSpMkLst>
            <pc:docMk/>
            <pc:sldMk cId="4276418974" sldId="2591"/>
            <ac:grpSpMk id="14" creationId="{55465CF8-4893-47A5-8A18-821FF6A2FEA7}"/>
          </ac:grpSpMkLst>
        </pc:grpChg>
        <pc:picChg chg="del">
          <ac:chgData name="Mili Diengdoh" userId="4e667e83-9d62-4727-9cfb-ee24b16ffb56" providerId="ADAL" clId="{A30E8B77-2F63-4E39-AF4D-3DDE10639A55}" dt="2020-07-15T07:26:29.187" v="482" actId="478"/>
          <ac:picMkLst>
            <pc:docMk/>
            <pc:sldMk cId="4276418974" sldId="2591"/>
            <ac:picMk id="3" creationId="{196B657D-EE3E-45AB-B12C-57968AACA0EF}"/>
          </ac:picMkLst>
        </pc:picChg>
        <pc:picChg chg="del">
          <ac:chgData name="Mili Diengdoh" userId="4e667e83-9d62-4727-9cfb-ee24b16ffb56" providerId="ADAL" clId="{A30E8B77-2F63-4E39-AF4D-3DDE10639A55}" dt="2020-07-15T07:25:11.927" v="463" actId="478"/>
          <ac:picMkLst>
            <pc:docMk/>
            <pc:sldMk cId="4276418974" sldId="2591"/>
            <ac:picMk id="4" creationId="{C7902027-7DB8-4E49-AC36-89D5BDE7FBD0}"/>
          </ac:picMkLst>
        </pc:picChg>
        <pc:picChg chg="add mod">
          <ac:chgData name="Mili Diengdoh" userId="4e667e83-9d62-4727-9cfb-ee24b16ffb56" providerId="ADAL" clId="{A30E8B77-2F63-4E39-AF4D-3DDE10639A55}" dt="2020-07-15T07:26:52.921" v="489" actId="554"/>
          <ac:picMkLst>
            <pc:docMk/>
            <pc:sldMk cId="4276418974" sldId="2591"/>
            <ac:picMk id="5" creationId="{0C9E0DB3-3A77-4350-A189-117F81B3BF01}"/>
          </ac:picMkLst>
        </pc:picChg>
        <pc:picChg chg="add mod">
          <ac:chgData name="Mili Diengdoh" userId="4e667e83-9d62-4727-9cfb-ee24b16ffb56" providerId="ADAL" clId="{A30E8B77-2F63-4E39-AF4D-3DDE10639A55}" dt="2020-07-15T07:26:05.897" v="475" actId="164"/>
          <ac:picMkLst>
            <pc:docMk/>
            <pc:sldMk cId="4276418974" sldId="2591"/>
            <ac:picMk id="10" creationId="{24EBF400-BEBE-4E16-B21C-B50C53B15D99}"/>
          </ac:picMkLst>
        </pc:picChg>
        <pc:picChg chg="add mod">
          <ac:chgData name="Mili Diengdoh" userId="4e667e83-9d62-4727-9cfb-ee24b16ffb56" providerId="ADAL" clId="{A30E8B77-2F63-4E39-AF4D-3DDE10639A55}" dt="2020-07-15T07:26:50.290" v="488" actId="12789"/>
          <ac:picMkLst>
            <pc:docMk/>
            <pc:sldMk cId="4276418974" sldId="2591"/>
            <ac:picMk id="19" creationId="{AB4DF5A8-6754-4725-9B2C-570F95E975FC}"/>
          </ac:picMkLst>
        </pc:picChg>
        <pc:cxnChg chg="mod">
          <ac:chgData name="Mili Diengdoh" userId="4e667e83-9d62-4727-9cfb-ee24b16ffb56" providerId="ADAL" clId="{A30E8B77-2F63-4E39-AF4D-3DDE10639A55}" dt="2020-07-15T07:26:55.496" v="490" actId="465"/>
          <ac:cxnSpMkLst>
            <pc:docMk/>
            <pc:sldMk cId="4276418974" sldId="2591"/>
            <ac:cxnSpMk id="13" creationId="{72EB7ADC-1FF2-4EA1-87DF-12B949E26687}"/>
          </ac:cxnSpMkLst>
        </pc:cxnChg>
      </pc:sldChg>
      <pc:sldChg chg="addSp delSp modSp mod">
        <pc:chgData name="Mili Diengdoh" userId="4e667e83-9d62-4727-9cfb-ee24b16ffb56" providerId="ADAL" clId="{A30E8B77-2F63-4E39-AF4D-3DDE10639A55}" dt="2020-07-15T08:39:47.858" v="1238" actId="478"/>
        <pc:sldMkLst>
          <pc:docMk/>
          <pc:sldMk cId="2810717130" sldId="2594"/>
        </pc:sldMkLst>
        <pc:spChg chg="mod">
          <ac:chgData name="Mili Diengdoh" userId="4e667e83-9d62-4727-9cfb-ee24b16ffb56" providerId="ADAL" clId="{A30E8B77-2F63-4E39-AF4D-3DDE10639A55}" dt="2020-07-15T07:29:04.649" v="564" actId="165"/>
          <ac:spMkLst>
            <pc:docMk/>
            <pc:sldMk cId="2810717130" sldId="2594"/>
            <ac:spMk id="26" creationId="{F0F78815-96F0-4A88-AF47-EB585C50D69B}"/>
          </ac:spMkLst>
        </pc:spChg>
        <pc:spChg chg="mod">
          <ac:chgData name="Mili Diengdoh" userId="4e667e83-9d62-4727-9cfb-ee24b16ffb56" providerId="ADAL" clId="{A30E8B77-2F63-4E39-AF4D-3DDE10639A55}" dt="2020-07-15T07:29:04.649" v="564" actId="165"/>
          <ac:spMkLst>
            <pc:docMk/>
            <pc:sldMk cId="2810717130" sldId="2594"/>
            <ac:spMk id="27" creationId="{177EB061-CFA8-4DCD-A6AB-1643EEFF62C3}"/>
          </ac:spMkLst>
        </pc:spChg>
        <pc:spChg chg="mod">
          <ac:chgData name="Mili Diengdoh" userId="4e667e83-9d62-4727-9cfb-ee24b16ffb56" providerId="ADAL" clId="{A30E8B77-2F63-4E39-AF4D-3DDE10639A55}" dt="2020-07-15T07:29:04.649" v="564" actId="165"/>
          <ac:spMkLst>
            <pc:docMk/>
            <pc:sldMk cId="2810717130" sldId="2594"/>
            <ac:spMk id="29" creationId="{C428B422-534A-4E3E-8214-F8E20E157374}"/>
          </ac:spMkLst>
        </pc:spChg>
        <pc:spChg chg="mod">
          <ac:chgData name="Mili Diengdoh" userId="4e667e83-9d62-4727-9cfb-ee24b16ffb56" providerId="ADAL" clId="{A30E8B77-2F63-4E39-AF4D-3DDE10639A55}" dt="2020-07-15T07:29:04.649" v="564" actId="165"/>
          <ac:spMkLst>
            <pc:docMk/>
            <pc:sldMk cId="2810717130" sldId="2594"/>
            <ac:spMk id="30" creationId="{C6FB4EB5-620F-4DC1-8089-B42A9C7D2D10}"/>
          </ac:spMkLst>
        </pc:spChg>
        <pc:spChg chg="mod">
          <ac:chgData name="Mili Diengdoh" userId="4e667e83-9d62-4727-9cfb-ee24b16ffb56" providerId="ADAL" clId="{A30E8B77-2F63-4E39-AF4D-3DDE10639A55}" dt="2020-07-15T07:35:22.499" v="697" actId="165"/>
          <ac:spMkLst>
            <pc:docMk/>
            <pc:sldMk cId="2810717130" sldId="2594"/>
            <ac:spMk id="32" creationId="{CD636C0C-8DBB-4904-9B38-12B3301EBAB2}"/>
          </ac:spMkLst>
        </pc:spChg>
        <pc:spChg chg="mod">
          <ac:chgData name="Mili Diengdoh" userId="4e667e83-9d62-4727-9cfb-ee24b16ffb56" providerId="ADAL" clId="{A30E8B77-2F63-4E39-AF4D-3DDE10639A55}" dt="2020-07-15T07:35:22.499" v="697" actId="165"/>
          <ac:spMkLst>
            <pc:docMk/>
            <pc:sldMk cId="2810717130" sldId="2594"/>
            <ac:spMk id="33" creationId="{56243D0C-4F77-4F63-A6C5-29E9DEFA483A}"/>
          </ac:spMkLst>
        </pc:spChg>
        <pc:spChg chg="mod">
          <ac:chgData name="Mili Diengdoh" userId="4e667e83-9d62-4727-9cfb-ee24b16ffb56" providerId="ADAL" clId="{A30E8B77-2F63-4E39-AF4D-3DDE10639A55}" dt="2020-07-15T07:29:04.649" v="564" actId="165"/>
          <ac:spMkLst>
            <pc:docMk/>
            <pc:sldMk cId="2810717130" sldId="2594"/>
            <ac:spMk id="35" creationId="{EFA7F145-A558-4581-BE64-9F470B72E0A0}"/>
          </ac:spMkLst>
        </pc:spChg>
        <pc:spChg chg="mod">
          <ac:chgData name="Mili Diengdoh" userId="4e667e83-9d62-4727-9cfb-ee24b16ffb56" providerId="ADAL" clId="{A30E8B77-2F63-4E39-AF4D-3DDE10639A55}" dt="2020-07-15T07:29:04.649" v="564" actId="165"/>
          <ac:spMkLst>
            <pc:docMk/>
            <pc:sldMk cId="2810717130" sldId="2594"/>
            <ac:spMk id="36" creationId="{45FDD8AF-F80E-4613-840C-7C4AAB7615E0}"/>
          </ac:spMkLst>
        </pc:spChg>
        <pc:spChg chg="mod">
          <ac:chgData name="Mili Diengdoh" userId="4e667e83-9d62-4727-9cfb-ee24b16ffb56" providerId="ADAL" clId="{A30E8B77-2F63-4E39-AF4D-3DDE10639A55}" dt="2020-07-15T07:29:04.649" v="564" actId="165"/>
          <ac:spMkLst>
            <pc:docMk/>
            <pc:sldMk cId="2810717130" sldId="2594"/>
            <ac:spMk id="38" creationId="{2EBFEC53-62B5-456D-A844-8DB508CD5813}"/>
          </ac:spMkLst>
        </pc:spChg>
        <pc:spChg chg="mod">
          <ac:chgData name="Mili Diengdoh" userId="4e667e83-9d62-4727-9cfb-ee24b16ffb56" providerId="ADAL" clId="{A30E8B77-2F63-4E39-AF4D-3DDE10639A55}" dt="2020-07-15T07:29:04.649" v="564" actId="165"/>
          <ac:spMkLst>
            <pc:docMk/>
            <pc:sldMk cId="2810717130" sldId="2594"/>
            <ac:spMk id="39" creationId="{F5739380-51CA-42A0-843F-D00E96BB2FE4}"/>
          </ac:spMkLst>
        </pc:spChg>
        <pc:spChg chg="mod">
          <ac:chgData name="Mili Diengdoh" userId="4e667e83-9d62-4727-9cfb-ee24b16ffb56" providerId="ADAL" clId="{A30E8B77-2F63-4E39-AF4D-3DDE10639A55}" dt="2020-07-15T07:29:04.649" v="564" actId="165"/>
          <ac:spMkLst>
            <pc:docMk/>
            <pc:sldMk cId="2810717130" sldId="2594"/>
            <ac:spMk id="41" creationId="{9C63CDCF-E3E6-43B0-95B8-99D23D4236DD}"/>
          </ac:spMkLst>
        </pc:spChg>
        <pc:spChg chg="mod">
          <ac:chgData name="Mili Diengdoh" userId="4e667e83-9d62-4727-9cfb-ee24b16ffb56" providerId="ADAL" clId="{A30E8B77-2F63-4E39-AF4D-3DDE10639A55}" dt="2020-07-15T07:29:04.649" v="564" actId="165"/>
          <ac:spMkLst>
            <pc:docMk/>
            <pc:sldMk cId="2810717130" sldId="2594"/>
            <ac:spMk id="42" creationId="{581C2FAE-B04D-4C1F-A13A-0EB521A71537}"/>
          </ac:spMkLst>
        </pc:spChg>
        <pc:spChg chg="mod">
          <ac:chgData name="Mili Diengdoh" userId="4e667e83-9d62-4727-9cfb-ee24b16ffb56" providerId="ADAL" clId="{A30E8B77-2F63-4E39-AF4D-3DDE10639A55}" dt="2020-07-15T07:39:14.607" v="781" actId="13244"/>
          <ac:spMkLst>
            <pc:docMk/>
            <pc:sldMk cId="2810717130" sldId="2594"/>
            <ac:spMk id="48" creationId="{E8CD73DB-E619-46CB-9821-537A64633E69}"/>
          </ac:spMkLst>
        </pc:spChg>
        <pc:spChg chg="mod">
          <ac:chgData name="Mili Diengdoh" userId="4e667e83-9d62-4727-9cfb-ee24b16ffb56" providerId="ADAL" clId="{A30E8B77-2F63-4E39-AF4D-3DDE10639A55}" dt="2020-07-15T07:35:09.937" v="688" actId="12789"/>
          <ac:spMkLst>
            <pc:docMk/>
            <pc:sldMk cId="2810717130" sldId="2594"/>
            <ac:spMk id="64" creationId="{29ECE2EF-469A-4AB9-9158-80A5152D4FEC}"/>
          </ac:spMkLst>
        </pc:spChg>
        <pc:spChg chg="mod">
          <ac:chgData name="Mili Diengdoh" userId="4e667e83-9d62-4727-9cfb-ee24b16ffb56" providerId="ADAL" clId="{A30E8B77-2F63-4E39-AF4D-3DDE10639A55}" dt="2020-07-15T07:35:12.609" v="690" actId="12789"/>
          <ac:spMkLst>
            <pc:docMk/>
            <pc:sldMk cId="2810717130" sldId="2594"/>
            <ac:spMk id="65" creationId="{FE479161-9A8B-46C5-BE6A-8935233D3A9B}"/>
          </ac:spMkLst>
        </pc:spChg>
        <pc:spChg chg="mod">
          <ac:chgData name="Mili Diengdoh" userId="4e667e83-9d62-4727-9cfb-ee24b16ffb56" providerId="ADAL" clId="{A30E8B77-2F63-4E39-AF4D-3DDE10639A55}" dt="2020-07-15T07:39:04.081" v="778" actId="13244"/>
          <ac:spMkLst>
            <pc:docMk/>
            <pc:sldMk cId="2810717130" sldId="2594"/>
            <ac:spMk id="66" creationId="{F94E311F-B099-4830-A744-6215A4910659}"/>
          </ac:spMkLst>
        </pc:spChg>
        <pc:spChg chg="mod">
          <ac:chgData name="Mili Diengdoh" userId="4e667e83-9d62-4727-9cfb-ee24b16ffb56" providerId="ADAL" clId="{A30E8B77-2F63-4E39-AF4D-3DDE10639A55}" dt="2020-07-15T07:39:07.885" v="779" actId="13244"/>
          <ac:spMkLst>
            <pc:docMk/>
            <pc:sldMk cId="2810717130" sldId="2594"/>
            <ac:spMk id="67" creationId="{330E6CBB-91E7-4EF5-8667-9D570784F539}"/>
          </ac:spMkLst>
        </pc:spChg>
        <pc:spChg chg="mod">
          <ac:chgData name="Mili Diengdoh" userId="4e667e83-9d62-4727-9cfb-ee24b16ffb56" providerId="ADAL" clId="{A30E8B77-2F63-4E39-AF4D-3DDE10639A55}" dt="2020-07-15T07:39:11.559" v="780" actId="13244"/>
          <ac:spMkLst>
            <pc:docMk/>
            <pc:sldMk cId="2810717130" sldId="2594"/>
            <ac:spMk id="68" creationId="{3B7D114C-8F03-41BA-B0A5-92E065320C64}"/>
          </ac:spMkLst>
        </pc:spChg>
        <pc:spChg chg="mod">
          <ac:chgData name="Mili Diengdoh" userId="4e667e83-9d62-4727-9cfb-ee24b16ffb56" providerId="ADAL" clId="{A30E8B77-2F63-4E39-AF4D-3DDE10639A55}" dt="2020-07-15T07:39:18.593" v="782" actId="13244"/>
          <ac:spMkLst>
            <pc:docMk/>
            <pc:sldMk cId="2810717130" sldId="2594"/>
            <ac:spMk id="72" creationId="{C17809F3-EAD9-455F-9874-81CC1C69DEAE}"/>
          </ac:spMkLst>
        </pc:spChg>
        <pc:spChg chg="mod">
          <ac:chgData name="Mili Diengdoh" userId="4e667e83-9d62-4727-9cfb-ee24b16ffb56" providerId="ADAL" clId="{A30E8B77-2F63-4E39-AF4D-3DDE10639A55}" dt="2020-07-15T07:39:21.259" v="783" actId="13244"/>
          <ac:spMkLst>
            <pc:docMk/>
            <pc:sldMk cId="2810717130" sldId="2594"/>
            <ac:spMk id="73" creationId="{2E486519-5196-47A6-843D-33582FA38A9C}"/>
          </ac:spMkLst>
        </pc:spChg>
        <pc:spChg chg="mod">
          <ac:chgData name="Mili Diengdoh" userId="4e667e83-9d62-4727-9cfb-ee24b16ffb56" providerId="ADAL" clId="{A30E8B77-2F63-4E39-AF4D-3DDE10639A55}" dt="2020-07-15T07:39:23.218" v="784" actId="13244"/>
          <ac:spMkLst>
            <pc:docMk/>
            <pc:sldMk cId="2810717130" sldId="2594"/>
            <ac:spMk id="74" creationId="{286F6213-77F1-43B5-848F-8D23B01D1837}"/>
          </ac:spMkLst>
        </pc:spChg>
        <pc:spChg chg="mod">
          <ac:chgData name="Mili Diengdoh" userId="4e667e83-9d62-4727-9cfb-ee24b16ffb56" providerId="ADAL" clId="{A30E8B77-2F63-4E39-AF4D-3DDE10639A55}" dt="2020-07-15T07:39:25.529" v="785" actId="13244"/>
          <ac:spMkLst>
            <pc:docMk/>
            <pc:sldMk cId="2810717130" sldId="2594"/>
            <ac:spMk id="75" creationId="{278237C1-0BA2-49BD-A942-24914B8D7C8E}"/>
          </ac:spMkLst>
        </pc:spChg>
        <pc:spChg chg="mod">
          <ac:chgData name="Mili Diengdoh" userId="4e667e83-9d62-4727-9cfb-ee24b16ffb56" providerId="ADAL" clId="{A30E8B77-2F63-4E39-AF4D-3DDE10639A55}" dt="2020-07-15T07:35:20.592" v="696" actId="12789"/>
          <ac:spMkLst>
            <pc:docMk/>
            <pc:sldMk cId="2810717130" sldId="2594"/>
            <ac:spMk id="76" creationId="{7B3FABC5-8ADF-439D-B83B-BA9A9C5A106A}"/>
          </ac:spMkLst>
        </pc:spChg>
        <pc:spChg chg="mod">
          <ac:chgData name="Mili Diengdoh" userId="4e667e83-9d62-4727-9cfb-ee24b16ffb56" providerId="ADAL" clId="{A30E8B77-2F63-4E39-AF4D-3DDE10639A55}" dt="2020-07-15T07:35:22.499" v="697" actId="165"/>
          <ac:spMkLst>
            <pc:docMk/>
            <pc:sldMk cId="2810717130" sldId="2594"/>
            <ac:spMk id="91" creationId="{8CC564FA-C4D7-47A6-A5C7-8E8803A9B067}"/>
          </ac:spMkLst>
        </pc:spChg>
        <pc:spChg chg="mod">
          <ac:chgData name="Mili Diengdoh" userId="4e667e83-9d62-4727-9cfb-ee24b16ffb56" providerId="ADAL" clId="{A30E8B77-2F63-4E39-AF4D-3DDE10639A55}" dt="2020-07-15T07:35:22.499" v="697" actId="165"/>
          <ac:spMkLst>
            <pc:docMk/>
            <pc:sldMk cId="2810717130" sldId="2594"/>
            <ac:spMk id="92" creationId="{B67275EB-1CDE-4E5B-B43E-3DF69307388E}"/>
          </ac:spMkLst>
        </pc:spChg>
        <pc:spChg chg="mod">
          <ac:chgData name="Mili Diengdoh" userId="4e667e83-9d62-4727-9cfb-ee24b16ffb56" providerId="ADAL" clId="{A30E8B77-2F63-4E39-AF4D-3DDE10639A55}" dt="2020-07-15T07:35:22.499" v="697" actId="165"/>
          <ac:spMkLst>
            <pc:docMk/>
            <pc:sldMk cId="2810717130" sldId="2594"/>
            <ac:spMk id="96" creationId="{74EE182D-5E5B-4171-B278-60123748980B}"/>
          </ac:spMkLst>
        </pc:spChg>
        <pc:spChg chg="mod">
          <ac:chgData name="Mili Diengdoh" userId="4e667e83-9d62-4727-9cfb-ee24b16ffb56" providerId="ADAL" clId="{A30E8B77-2F63-4E39-AF4D-3DDE10639A55}" dt="2020-07-15T07:35:22.499" v="697" actId="165"/>
          <ac:spMkLst>
            <pc:docMk/>
            <pc:sldMk cId="2810717130" sldId="2594"/>
            <ac:spMk id="97" creationId="{C18B2861-0A67-4528-BE66-9C6B01C667C5}"/>
          </ac:spMkLst>
        </pc:spChg>
        <pc:spChg chg="mod">
          <ac:chgData name="Mili Diengdoh" userId="4e667e83-9d62-4727-9cfb-ee24b16ffb56" providerId="ADAL" clId="{A30E8B77-2F63-4E39-AF4D-3DDE10639A55}" dt="2020-07-15T07:35:22.499" v="697" actId="165"/>
          <ac:spMkLst>
            <pc:docMk/>
            <pc:sldMk cId="2810717130" sldId="2594"/>
            <ac:spMk id="101" creationId="{22ED8C79-6078-4F13-8369-9B748BC5EDA1}"/>
          </ac:spMkLst>
        </pc:spChg>
        <pc:spChg chg="mod">
          <ac:chgData name="Mili Diengdoh" userId="4e667e83-9d62-4727-9cfb-ee24b16ffb56" providerId="ADAL" clId="{A30E8B77-2F63-4E39-AF4D-3DDE10639A55}" dt="2020-07-15T07:35:22.499" v="697" actId="165"/>
          <ac:spMkLst>
            <pc:docMk/>
            <pc:sldMk cId="2810717130" sldId="2594"/>
            <ac:spMk id="102" creationId="{5444B7E9-D7BB-45CA-A405-F42D5DFE466E}"/>
          </ac:spMkLst>
        </pc:spChg>
        <pc:spChg chg="mod">
          <ac:chgData name="Mili Diengdoh" userId="4e667e83-9d62-4727-9cfb-ee24b16ffb56" providerId="ADAL" clId="{A30E8B77-2F63-4E39-AF4D-3DDE10639A55}" dt="2020-07-15T07:35:22.499" v="697" actId="165"/>
          <ac:spMkLst>
            <pc:docMk/>
            <pc:sldMk cId="2810717130" sldId="2594"/>
            <ac:spMk id="106" creationId="{447D2A35-0536-4F92-9A2E-03DBE784C7AA}"/>
          </ac:spMkLst>
        </pc:spChg>
        <pc:spChg chg="mod">
          <ac:chgData name="Mili Diengdoh" userId="4e667e83-9d62-4727-9cfb-ee24b16ffb56" providerId="ADAL" clId="{A30E8B77-2F63-4E39-AF4D-3DDE10639A55}" dt="2020-07-15T07:35:22.499" v="697" actId="165"/>
          <ac:spMkLst>
            <pc:docMk/>
            <pc:sldMk cId="2810717130" sldId="2594"/>
            <ac:spMk id="107" creationId="{F4CCB177-E595-43CE-B142-4FD802BE220A}"/>
          </ac:spMkLst>
        </pc:spChg>
        <pc:grpChg chg="add del mod">
          <ac:chgData name="Mili Diengdoh" userId="4e667e83-9d62-4727-9cfb-ee24b16ffb56" providerId="ADAL" clId="{A30E8B77-2F63-4E39-AF4D-3DDE10639A55}" dt="2020-07-15T07:29:04.649" v="564" actId="165"/>
          <ac:grpSpMkLst>
            <pc:docMk/>
            <pc:sldMk cId="2810717130" sldId="2594"/>
            <ac:grpSpMk id="2" creationId="{EFF86630-9D4A-4146-B0FC-452B90DCE99D}"/>
          </ac:grpSpMkLst>
        </pc:grpChg>
        <pc:grpChg chg="mod">
          <ac:chgData name="Mili Diengdoh" userId="4e667e83-9d62-4727-9cfb-ee24b16ffb56" providerId="ADAL" clId="{A30E8B77-2F63-4E39-AF4D-3DDE10639A55}" dt="2020-07-15T07:37:42.940" v="746" actId="164"/>
          <ac:grpSpMkLst>
            <pc:docMk/>
            <pc:sldMk cId="2810717130" sldId="2594"/>
            <ac:grpSpMk id="4" creationId="{9609A729-04B0-46C9-BC6C-44639E95C623}"/>
          </ac:grpSpMkLst>
        </pc:grpChg>
        <pc:grpChg chg="mod">
          <ac:chgData name="Mili Diengdoh" userId="4e667e83-9d62-4727-9cfb-ee24b16ffb56" providerId="ADAL" clId="{A30E8B77-2F63-4E39-AF4D-3DDE10639A55}" dt="2020-07-15T07:37:03.469" v="738" actId="164"/>
          <ac:grpSpMkLst>
            <pc:docMk/>
            <pc:sldMk cId="2810717130" sldId="2594"/>
            <ac:grpSpMk id="7" creationId="{D8D0758B-9891-4B9D-8410-289354FFC7E2}"/>
          </ac:grpSpMkLst>
        </pc:grpChg>
        <pc:grpChg chg="add del mod">
          <ac:chgData name="Mili Diengdoh" userId="4e667e83-9d62-4727-9cfb-ee24b16ffb56" providerId="ADAL" clId="{A30E8B77-2F63-4E39-AF4D-3DDE10639A55}" dt="2020-07-15T07:35:22.499" v="697" actId="165"/>
          <ac:grpSpMkLst>
            <pc:docMk/>
            <pc:sldMk cId="2810717130" sldId="2594"/>
            <ac:grpSpMk id="18" creationId="{E82FA95A-2B09-4483-8AA0-E44D3306DD0A}"/>
          </ac:grpSpMkLst>
        </pc:grpChg>
        <pc:grpChg chg="add del mod">
          <ac:chgData name="Mili Diengdoh" userId="4e667e83-9d62-4727-9cfb-ee24b16ffb56" providerId="ADAL" clId="{A30E8B77-2F63-4E39-AF4D-3DDE10639A55}" dt="2020-07-15T07:33:28.311" v="660" actId="478"/>
          <ac:grpSpMkLst>
            <pc:docMk/>
            <pc:sldMk cId="2810717130" sldId="2594"/>
            <ac:grpSpMk id="21" creationId="{A714F3E1-A041-41C2-A3E4-86DC7F38EF71}"/>
          </ac:grpSpMkLst>
        </pc:grpChg>
        <pc:grpChg chg="add del mod">
          <ac:chgData name="Mili Diengdoh" userId="4e667e83-9d62-4727-9cfb-ee24b16ffb56" providerId="ADAL" clId="{A30E8B77-2F63-4E39-AF4D-3DDE10639A55}" dt="2020-07-15T07:38:42.346" v="775" actId="21"/>
          <ac:grpSpMkLst>
            <pc:docMk/>
            <pc:sldMk cId="2810717130" sldId="2594"/>
            <ac:grpSpMk id="24" creationId="{56261B9B-7295-429B-B4B6-E2ADB1DFF503}"/>
          </ac:grpSpMkLst>
        </pc:grpChg>
        <pc:grpChg chg="add del mod topLvl">
          <ac:chgData name="Mili Diengdoh" userId="4e667e83-9d62-4727-9cfb-ee24b16ffb56" providerId="ADAL" clId="{A30E8B77-2F63-4E39-AF4D-3DDE10639A55}" dt="2020-07-15T07:29:53.354" v="577" actId="478"/>
          <ac:grpSpMkLst>
            <pc:docMk/>
            <pc:sldMk cId="2810717130" sldId="2594"/>
            <ac:grpSpMk id="25" creationId="{C5F5252E-4268-4E63-A2D9-D67769895032}"/>
          </ac:grpSpMkLst>
        </pc:grpChg>
        <pc:grpChg chg="add mod topLvl">
          <ac:chgData name="Mili Diengdoh" userId="4e667e83-9d62-4727-9cfb-ee24b16ffb56" providerId="ADAL" clId="{A30E8B77-2F63-4E39-AF4D-3DDE10639A55}" dt="2020-07-15T07:32:31.659" v="638" actId="164"/>
          <ac:grpSpMkLst>
            <pc:docMk/>
            <pc:sldMk cId="2810717130" sldId="2594"/>
            <ac:grpSpMk id="28" creationId="{FE184B60-D8D1-423D-B344-D41D4F5EC2B8}"/>
          </ac:grpSpMkLst>
        </pc:grpChg>
        <pc:grpChg chg="add mod topLvl">
          <ac:chgData name="Mili Diengdoh" userId="4e667e83-9d62-4727-9cfb-ee24b16ffb56" providerId="ADAL" clId="{A30E8B77-2F63-4E39-AF4D-3DDE10639A55}" dt="2020-07-15T07:36:08.423" v="713" actId="164"/>
          <ac:grpSpMkLst>
            <pc:docMk/>
            <pc:sldMk cId="2810717130" sldId="2594"/>
            <ac:grpSpMk id="31" creationId="{EDFEDB3D-FD05-49AA-A750-054886C65A90}"/>
          </ac:grpSpMkLst>
        </pc:grpChg>
        <pc:grpChg chg="add del mod topLvl">
          <ac:chgData name="Mili Diengdoh" userId="4e667e83-9d62-4727-9cfb-ee24b16ffb56" providerId="ADAL" clId="{A30E8B77-2F63-4E39-AF4D-3DDE10639A55}" dt="2020-07-15T07:31:05.896" v="601" actId="478"/>
          <ac:grpSpMkLst>
            <pc:docMk/>
            <pc:sldMk cId="2810717130" sldId="2594"/>
            <ac:grpSpMk id="34" creationId="{E82754A1-7E77-4E3C-AD70-CFFF5249FE5D}"/>
          </ac:grpSpMkLst>
        </pc:grpChg>
        <pc:grpChg chg="add mod topLvl">
          <ac:chgData name="Mili Diengdoh" userId="4e667e83-9d62-4727-9cfb-ee24b16ffb56" providerId="ADAL" clId="{A30E8B77-2F63-4E39-AF4D-3DDE10639A55}" dt="2020-07-15T07:32:35.710" v="640" actId="164"/>
          <ac:grpSpMkLst>
            <pc:docMk/>
            <pc:sldMk cId="2810717130" sldId="2594"/>
            <ac:grpSpMk id="37" creationId="{098DA99A-B696-490E-B7EF-735537DBB849}"/>
          </ac:grpSpMkLst>
        </pc:grpChg>
        <pc:grpChg chg="add mod topLvl">
          <ac:chgData name="Mili Diengdoh" userId="4e667e83-9d62-4727-9cfb-ee24b16ffb56" providerId="ADAL" clId="{A30E8B77-2F63-4E39-AF4D-3DDE10639A55}" dt="2020-07-15T07:32:42.223" v="644" actId="164"/>
          <ac:grpSpMkLst>
            <pc:docMk/>
            <pc:sldMk cId="2810717130" sldId="2594"/>
            <ac:grpSpMk id="40" creationId="{6A0B0F20-2C35-4231-8A27-DBA100BCFF85}"/>
          </ac:grpSpMkLst>
        </pc:grpChg>
        <pc:grpChg chg="add del mod">
          <ac:chgData name="Mili Diengdoh" userId="4e667e83-9d62-4727-9cfb-ee24b16ffb56" providerId="ADAL" clId="{A30E8B77-2F63-4E39-AF4D-3DDE10639A55}" dt="2020-07-15T07:32:51.559" v="650" actId="478"/>
          <ac:grpSpMkLst>
            <pc:docMk/>
            <pc:sldMk cId="2810717130" sldId="2594"/>
            <ac:grpSpMk id="50" creationId="{164F1D89-5314-47C0-8210-B7100E86D3EF}"/>
          </ac:grpSpMkLst>
        </pc:grpChg>
        <pc:grpChg chg="add del mod">
          <ac:chgData name="Mili Diengdoh" userId="4e667e83-9d62-4727-9cfb-ee24b16ffb56" providerId="ADAL" clId="{A30E8B77-2F63-4E39-AF4D-3DDE10639A55}" dt="2020-07-15T07:38:32.721" v="773" actId="478"/>
          <ac:grpSpMkLst>
            <pc:docMk/>
            <pc:sldMk cId="2810717130" sldId="2594"/>
            <ac:grpSpMk id="54" creationId="{DFD7B0A5-A291-4874-B515-DD137E2E0F6C}"/>
          </ac:grpSpMkLst>
        </pc:grpChg>
        <pc:grpChg chg="add del mod">
          <ac:chgData name="Mili Diengdoh" userId="4e667e83-9d62-4727-9cfb-ee24b16ffb56" providerId="ADAL" clId="{A30E8B77-2F63-4E39-AF4D-3DDE10639A55}" dt="2020-07-15T07:38:22.048" v="768" actId="478"/>
          <ac:grpSpMkLst>
            <pc:docMk/>
            <pc:sldMk cId="2810717130" sldId="2594"/>
            <ac:grpSpMk id="57" creationId="{59CB60FD-9DA1-47DE-90A0-8E0CF2CAF550}"/>
          </ac:grpSpMkLst>
        </pc:grpChg>
        <pc:grpChg chg="add del mod">
          <ac:chgData name="Mili Diengdoh" userId="4e667e83-9d62-4727-9cfb-ee24b16ffb56" providerId="ADAL" clId="{A30E8B77-2F63-4E39-AF4D-3DDE10639A55}" dt="2020-07-15T07:38:14.173" v="763" actId="478"/>
          <ac:grpSpMkLst>
            <pc:docMk/>
            <pc:sldMk cId="2810717130" sldId="2594"/>
            <ac:grpSpMk id="61" creationId="{B5D01360-0FEC-4D7D-BE41-BB070D4A7265}"/>
          </ac:grpSpMkLst>
        </pc:grpChg>
        <pc:grpChg chg="add del mod">
          <ac:chgData name="Mili Diengdoh" userId="4e667e83-9d62-4727-9cfb-ee24b16ffb56" providerId="ADAL" clId="{A30E8B77-2F63-4E39-AF4D-3DDE10639A55}" dt="2020-07-15T07:37:59.254" v="753" actId="478"/>
          <ac:grpSpMkLst>
            <pc:docMk/>
            <pc:sldMk cId="2810717130" sldId="2594"/>
            <ac:grpSpMk id="70" creationId="{FCAE03C5-C44D-4B2F-A427-17D642A49312}"/>
          </ac:grpSpMkLst>
        </pc:grpChg>
        <pc:grpChg chg="add del mod">
          <ac:chgData name="Mili Diengdoh" userId="4e667e83-9d62-4727-9cfb-ee24b16ffb56" providerId="ADAL" clId="{A30E8B77-2F63-4E39-AF4D-3DDE10639A55}" dt="2020-07-15T07:38:47.491" v="777" actId="478"/>
          <ac:grpSpMkLst>
            <pc:docMk/>
            <pc:sldMk cId="2810717130" sldId="2594"/>
            <ac:grpSpMk id="78" creationId="{7465D520-B550-483E-987D-234EEAF8ABF1}"/>
          </ac:grpSpMkLst>
        </pc:grpChg>
        <pc:grpChg chg="mod topLvl">
          <ac:chgData name="Mili Diengdoh" userId="4e667e83-9d62-4727-9cfb-ee24b16ffb56" providerId="ADAL" clId="{A30E8B77-2F63-4E39-AF4D-3DDE10639A55}" dt="2020-07-15T07:36:39.097" v="727" actId="12788"/>
          <ac:grpSpMkLst>
            <pc:docMk/>
            <pc:sldMk cId="2810717130" sldId="2594"/>
            <ac:grpSpMk id="85" creationId="{9609A729-04B0-46C9-BC6C-44639E95C623}"/>
          </ac:grpSpMkLst>
        </pc:grpChg>
        <pc:grpChg chg="add del mod">
          <ac:chgData name="Mili Diengdoh" userId="4e667e83-9d62-4727-9cfb-ee24b16ffb56" providerId="ADAL" clId="{A30E8B77-2F63-4E39-AF4D-3DDE10639A55}" dt="2020-07-15T07:38:44.893" v="776" actId="478"/>
          <ac:grpSpMkLst>
            <pc:docMk/>
            <pc:sldMk cId="2810717130" sldId="2594"/>
            <ac:grpSpMk id="93" creationId="{1EDA0081-51C3-4AB7-BCD8-8ECE3DDD03F9}"/>
          </ac:grpSpMkLst>
        </pc:grpChg>
        <pc:grpChg chg="mod topLvl">
          <ac:chgData name="Mili Diengdoh" userId="4e667e83-9d62-4727-9cfb-ee24b16ffb56" providerId="ADAL" clId="{A30E8B77-2F63-4E39-AF4D-3DDE10639A55}" dt="2020-07-15T07:35:22.499" v="697" actId="165"/>
          <ac:grpSpMkLst>
            <pc:docMk/>
            <pc:sldMk cId="2810717130" sldId="2594"/>
            <ac:grpSpMk id="94" creationId="{D8D0758B-9891-4B9D-8410-289354FFC7E2}"/>
          </ac:grpSpMkLst>
        </pc:grpChg>
        <pc:grpChg chg="add del mod">
          <ac:chgData name="Mili Diengdoh" userId="4e667e83-9d62-4727-9cfb-ee24b16ffb56" providerId="ADAL" clId="{A30E8B77-2F63-4E39-AF4D-3DDE10639A55}" dt="2020-07-15T07:35:22.499" v="697" actId="165"/>
          <ac:grpSpMkLst>
            <pc:docMk/>
            <pc:sldMk cId="2810717130" sldId="2594"/>
            <ac:grpSpMk id="98" creationId="{127F63AE-2694-41E3-A930-71358EE7BA9C}"/>
          </ac:grpSpMkLst>
        </pc:grpChg>
        <pc:grpChg chg="mod topLvl">
          <ac:chgData name="Mili Diengdoh" userId="4e667e83-9d62-4727-9cfb-ee24b16ffb56" providerId="ADAL" clId="{A30E8B77-2F63-4E39-AF4D-3DDE10639A55}" dt="2020-07-15T07:35:41.231" v="705" actId="164"/>
          <ac:grpSpMkLst>
            <pc:docMk/>
            <pc:sldMk cId="2810717130" sldId="2594"/>
            <ac:grpSpMk id="99" creationId="{752C14FB-27B8-4C51-B575-347DD9EDEBBB}"/>
          </ac:grpSpMkLst>
        </pc:grpChg>
        <pc:grpChg chg="add del mod">
          <ac:chgData name="Mili Diengdoh" userId="4e667e83-9d62-4727-9cfb-ee24b16ffb56" providerId="ADAL" clId="{A30E8B77-2F63-4E39-AF4D-3DDE10639A55}" dt="2020-07-15T07:35:22.499" v="697" actId="165"/>
          <ac:grpSpMkLst>
            <pc:docMk/>
            <pc:sldMk cId="2810717130" sldId="2594"/>
            <ac:grpSpMk id="103" creationId="{264C758C-244F-46E6-AFF3-E716267242EE}"/>
          </ac:grpSpMkLst>
        </pc:grpChg>
        <pc:grpChg chg="mod topLvl">
          <ac:chgData name="Mili Diengdoh" userId="4e667e83-9d62-4727-9cfb-ee24b16ffb56" providerId="ADAL" clId="{A30E8B77-2F63-4E39-AF4D-3DDE10639A55}" dt="2020-07-15T07:36:26.746" v="721" actId="164"/>
          <ac:grpSpMkLst>
            <pc:docMk/>
            <pc:sldMk cId="2810717130" sldId="2594"/>
            <ac:grpSpMk id="104" creationId="{B8AACC64-5E6C-4A88-9D22-3EDD26D21250}"/>
          </ac:grpSpMkLst>
        </pc:grpChg>
        <pc:grpChg chg="add del mod">
          <ac:chgData name="Mili Diengdoh" userId="4e667e83-9d62-4727-9cfb-ee24b16ffb56" providerId="ADAL" clId="{A30E8B77-2F63-4E39-AF4D-3DDE10639A55}" dt="2020-07-15T07:38:06.598" v="758" actId="478"/>
          <ac:grpSpMkLst>
            <pc:docMk/>
            <pc:sldMk cId="2810717130" sldId="2594"/>
            <ac:grpSpMk id="119" creationId="{E99A30C9-1AA9-4CD0-9A66-CA13D9CB1422}"/>
          </ac:grpSpMkLst>
        </pc:grpChg>
        <pc:picChg chg="add del mod">
          <ac:chgData name="Mili Diengdoh" userId="4e667e83-9d62-4727-9cfb-ee24b16ffb56" providerId="ADAL" clId="{A30E8B77-2F63-4E39-AF4D-3DDE10639A55}" dt="2020-07-15T07:29:58.304" v="578" actId="478"/>
          <ac:picMkLst>
            <pc:docMk/>
            <pc:sldMk cId="2810717130" sldId="2594"/>
            <ac:picMk id="3" creationId="{20D52BD3-4C3F-4065-9A7C-F27F6F3AB286}"/>
          </ac:picMkLst>
        </pc:picChg>
        <pc:picChg chg="add mod">
          <ac:chgData name="Mili Diengdoh" userId="4e667e83-9d62-4727-9cfb-ee24b16ffb56" providerId="ADAL" clId="{A30E8B77-2F63-4E39-AF4D-3DDE10639A55}" dt="2020-07-15T07:40:04.282" v="792" actId="962"/>
          <ac:picMkLst>
            <pc:docMk/>
            <pc:sldMk cId="2810717130" sldId="2594"/>
            <ac:picMk id="5" creationId="{BF0DE8D2-05E2-4036-8230-4661EF557D00}"/>
          </ac:picMkLst>
        </pc:picChg>
        <pc:picChg chg="del mod">
          <ac:chgData name="Mili Diengdoh" userId="4e667e83-9d62-4727-9cfb-ee24b16ffb56" providerId="ADAL" clId="{A30E8B77-2F63-4E39-AF4D-3DDE10639A55}" dt="2020-07-15T07:38:36.648" v="774" actId="478"/>
          <ac:picMkLst>
            <pc:docMk/>
            <pc:sldMk cId="2810717130" sldId="2594"/>
            <ac:picMk id="6" creationId="{4DAB59A6-D6B8-4959-AF82-DD7BEE0431F0}"/>
          </ac:picMkLst>
        </pc:picChg>
        <pc:picChg chg="add del mod">
          <ac:chgData name="Mili Diengdoh" userId="4e667e83-9d62-4727-9cfb-ee24b16ffb56" providerId="ADAL" clId="{A30E8B77-2F63-4E39-AF4D-3DDE10639A55}" dt="2020-07-15T07:31:01.731" v="598" actId="478"/>
          <ac:picMkLst>
            <pc:docMk/>
            <pc:sldMk cId="2810717130" sldId="2594"/>
            <ac:picMk id="7" creationId="{5416D339-D8AB-418D-91F5-9D670C0E484A}"/>
          </ac:picMkLst>
        </pc:picChg>
        <pc:picChg chg="add del">
          <ac:chgData name="Mili Diengdoh" userId="4e667e83-9d62-4727-9cfb-ee24b16ffb56" providerId="ADAL" clId="{A30E8B77-2F63-4E39-AF4D-3DDE10639A55}" dt="2020-07-15T07:30:43.256" v="590" actId="22"/>
          <ac:picMkLst>
            <pc:docMk/>
            <pc:sldMk cId="2810717130" sldId="2594"/>
            <ac:picMk id="9" creationId="{BC010382-7AE6-4CA5-9E6E-69036649FB12}"/>
          </ac:picMkLst>
        </pc:picChg>
        <pc:picChg chg="add del mod">
          <ac:chgData name="Mili Diengdoh" userId="4e667e83-9d62-4727-9cfb-ee24b16ffb56" providerId="ADAL" clId="{A30E8B77-2F63-4E39-AF4D-3DDE10639A55}" dt="2020-07-15T07:31:24.633" v="606" actId="478"/>
          <ac:picMkLst>
            <pc:docMk/>
            <pc:sldMk cId="2810717130" sldId="2594"/>
            <ac:picMk id="11" creationId="{75D1E828-17F1-49EA-83A6-FAAF202C0972}"/>
          </ac:picMkLst>
        </pc:picChg>
        <pc:picChg chg="add mod">
          <ac:chgData name="Mili Diengdoh" userId="4e667e83-9d62-4727-9cfb-ee24b16ffb56" providerId="ADAL" clId="{A30E8B77-2F63-4E39-AF4D-3DDE10639A55}" dt="2020-07-15T07:39:04.081" v="778" actId="13244"/>
          <ac:picMkLst>
            <pc:docMk/>
            <pc:sldMk cId="2810717130" sldId="2594"/>
            <ac:picMk id="13" creationId="{FC39B90C-31C8-484B-926B-211E7084F5E8}"/>
          </ac:picMkLst>
        </pc:picChg>
        <pc:picChg chg="add mod">
          <ac:chgData name="Mili Diengdoh" userId="4e667e83-9d62-4727-9cfb-ee24b16ffb56" providerId="ADAL" clId="{A30E8B77-2F63-4E39-AF4D-3DDE10639A55}" dt="2020-07-15T07:32:31.659" v="638" actId="164"/>
          <ac:picMkLst>
            <pc:docMk/>
            <pc:sldMk cId="2810717130" sldId="2594"/>
            <ac:picMk id="14" creationId="{B744D0AE-9FA9-4B39-BEB8-5C2A763498FC}"/>
          </ac:picMkLst>
        </pc:picChg>
        <pc:picChg chg="add mod">
          <ac:chgData name="Mili Diengdoh" userId="4e667e83-9d62-4727-9cfb-ee24b16ffb56" providerId="ADAL" clId="{A30E8B77-2F63-4E39-AF4D-3DDE10639A55}" dt="2020-07-15T07:32:35.710" v="640" actId="164"/>
          <ac:picMkLst>
            <pc:docMk/>
            <pc:sldMk cId="2810717130" sldId="2594"/>
            <ac:picMk id="15" creationId="{999B6B75-E0B5-44DE-8834-376D5AB7D800}"/>
          </ac:picMkLst>
        </pc:picChg>
        <pc:picChg chg="add mod">
          <ac:chgData name="Mili Diengdoh" userId="4e667e83-9d62-4727-9cfb-ee24b16ffb56" providerId="ADAL" clId="{A30E8B77-2F63-4E39-AF4D-3DDE10639A55}" dt="2020-07-15T07:32:42.223" v="644" actId="164"/>
          <ac:picMkLst>
            <pc:docMk/>
            <pc:sldMk cId="2810717130" sldId="2594"/>
            <ac:picMk id="16" creationId="{8D6C3B97-7DAC-47CA-8ED8-6823CF28AA4C}"/>
          </ac:picMkLst>
        </pc:picChg>
        <pc:picChg chg="add del mod topLvl">
          <ac:chgData name="Mili Diengdoh" userId="4e667e83-9d62-4727-9cfb-ee24b16ffb56" providerId="ADAL" clId="{A30E8B77-2F63-4E39-AF4D-3DDE10639A55}" dt="2020-07-15T07:35:24.860" v="698" actId="478"/>
          <ac:picMkLst>
            <pc:docMk/>
            <pc:sldMk cId="2810717130" sldId="2594"/>
            <ac:picMk id="17" creationId="{661C9CF8-A857-401B-B4DC-E0016B573B1E}"/>
          </ac:picMkLst>
        </pc:picChg>
        <pc:picChg chg="add mod">
          <ac:chgData name="Mili Diengdoh" userId="4e667e83-9d62-4727-9cfb-ee24b16ffb56" providerId="ADAL" clId="{A30E8B77-2F63-4E39-AF4D-3DDE10639A55}" dt="2020-07-15T07:35:12.609" v="690" actId="12789"/>
          <ac:picMkLst>
            <pc:docMk/>
            <pc:sldMk cId="2810717130" sldId="2594"/>
            <ac:picMk id="20" creationId="{0788B90D-9834-4174-AEDE-19A207CC7632}"/>
          </ac:picMkLst>
        </pc:picChg>
        <pc:picChg chg="add mod">
          <ac:chgData name="Mili Diengdoh" userId="4e667e83-9d62-4727-9cfb-ee24b16ffb56" providerId="ADAL" clId="{A30E8B77-2F63-4E39-AF4D-3DDE10639A55}" dt="2020-07-15T07:39:07.885" v="779" actId="13244"/>
          <ac:picMkLst>
            <pc:docMk/>
            <pc:sldMk cId="2810717130" sldId="2594"/>
            <ac:picMk id="23" creationId="{8A855C85-96C3-49DA-B31D-A2C35FA566DC}"/>
          </ac:picMkLst>
        </pc:picChg>
        <pc:picChg chg="add del">
          <ac:chgData name="Mili Diengdoh" userId="4e667e83-9d62-4727-9cfb-ee24b16ffb56" providerId="ADAL" clId="{A30E8B77-2F63-4E39-AF4D-3DDE10639A55}" dt="2020-07-15T07:32:38.168" v="642" actId="22"/>
          <ac:picMkLst>
            <pc:docMk/>
            <pc:sldMk cId="2810717130" sldId="2594"/>
            <ac:picMk id="45" creationId="{42973CDD-1F03-4DF7-8970-F4767AE83C78}"/>
          </ac:picMkLst>
        </pc:picChg>
        <pc:picChg chg="add mod">
          <ac:chgData name="Mili Diengdoh" userId="4e667e83-9d62-4727-9cfb-ee24b16ffb56" providerId="ADAL" clId="{A30E8B77-2F63-4E39-AF4D-3DDE10639A55}" dt="2020-07-15T07:39:11.559" v="780" actId="13244"/>
          <ac:picMkLst>
            <pc:docMk/>
            <pc:sldMk cId="2810717130" sldId="2594"/>
            <ac:picMk id="47" creationId="{E110342A-5684-4245-9423-33818C994A92}"/>
          </ac:picMkLst>
        </pc:picChg>
        <pc:picChg chg="add mod">
          <ac:chgData name="Mili Diengdoh" userId="4e667e83-9d62-4727-9cfb-ee24b16ffb56" providerId="ADAL" clId="{A30E8B77-2F63-4E39-AF4D-3DDE10639A55}" dt="2020-07-15T07:39:14.607" v="781" actId="13244"/>
          <ac:picMkLst>
            <pc:docMk/>
            <pc:sldMk cId="2810717130" sldId="2594"/>
            <ac:picMk id="52" creationId="{871C3576-2B41-4EB9-9ACC-F3DA1BFDE168}"/>
          </ac:picMkLst>
        </pc:picChg>
        <pc:picChg chg="add mod">
          <ac:chgData name="Mili Diengdoh" userId="4e667e83-9d62-4727-9cfb-ee24b16ffb56" providerId="ADAL" clId="{A30E8B77-2F63-4E39-AF4D-3DDE10639A55}" dt="2020-07-15T07:35:41.231" v="705" actId="164"/>
          <ac:picMkLst>
            <pc:docMk/>
            <pc:sldMk cId="2810717130" sldId="2594"/>
            <ac:picMk id="53" creationId="{9A62EF33-8EFA-4E2C-84D9-757D0EFC4D45}"/>
          </ac:picMkLst>
        </pc:picChg>
        <pc:picChg chg="add mod">
          <ac:chgData name="Mili Diengdoh" userId="4e667e83-9d62-4727-9cfb-ee24b16ffb56" providerId="ADAL" clId="{A30E8B77-2F63-4E39-AF4D-3DDE10639A55}" dt="2020-07-15T07:36:08.423" v="713" actId="164"/>
          <ac:picMkLst>
            <pc:docMk/>
            <pc:sldMk cId="2810717130" sldId="2594"/>
            <ac:picMk id="55" creationId="{60FD7D28-9EDC-4930-A446-6EA843F0CFB8}"/>
          </ac:picMkLst>
        </pc:picChg>
        <pc:picChg chg="add mod">
          <ac:chgData name="Mili Diengdoh" userId="4e667e83-9d62-4727-9cfb-ee24b16ffb56" providerId="ADAL" clId="{A30E8B77-2F63-4E39-AF4D-3DDE10639A55}" dt="2020-07-15T07:36:26.746" v="721" actId="164"/>
          <ac:picMkLst>
            <pc:docMk/>
            <pc:sldMk cId="2810717130" sldId="2594"/>
            <ac:picMk id="59" creationId="{2701E267-C721-433E-82AB-9133386DE519}"/>
          </ac:picMkLst>
        </pc:picChg>
        <pc:picChg chg="add mod">
          <ac:chgData name="Mili Diengdoh" userId="4e667e83-9d62-4727-9cfb-ee24b16ffb56" providerId="ADAL" clId="{A30E8B77-2F63-4E39-AF4D-3DDE10639A55}" dt="2020-07-15T07:37:42.940" v="746" actId="164"/>
          <ac:picMkLst>
            <pc:docMk/>
            <pc:sldMk cId="2810717130" sldId="2594"/>
            <ac:picMk id="63" creationId="{4EC544ED-4690-45AD-B301-C7A1BC3D8117}"/>
          </ac:picMkLst>
        </pc:picChg>
        <pc:picChg chg="add mod">
          <ac:chgData name="Mili Diengdoh" userId="4e667e83-9d62-4727-9cfb-ee24b16ffb56" providerId="ADAL" clId="{A30E8B77-2F63-4E39-AF4D-3DDE10639A55}" dt="2020-07-15T07:37:03.469" v="738" actId="164"/>
          <ac:picMkLst>
            <pc:docMk/>
            <pc:sldMk cId="2810717130" sldId="2594"/>
            <ac:picMk id="69" creationId="{C70BA197-965A-4C87-B234-CDF660C94564}"/>
          </ac:picMkLst>
        </pc:picChg>
        <pc:picChg chg="add del mod">
          <ac:chgData name="Mili Diengdoh" userId="4e667e83-9d62-4727-9cfb-ee24b16ffb56" providerId="ADAL" clId="{A30E8B77-2F63-4E39-AF4D-3DDE10639A55}" dt="2020-07-15T07:39:31.081" v="790" actId="13244"/>
          <ac:picMkLst>
            <pc:docMk/>
            <pc:sldMk cId="2810717130" sldId="2594"/>
            <ac:picMk id="77" creationId="{EF5C272C-8249-46D8-9570-85D966A1FB83}"/>
          </ac:picMkLst>
        </pc:picChg>
        <pc:picChg chg="del mod">
          <ac:chgData name="Mili Diengdoh" userId="4e667e83-9d62-4727-9cfb-ee24b16ffb56" providerId="ADAL" clId="{A30E8B77-2F63-4E39-AF4D-3DDE10639A55}" dt="2020-07-15T07:30:11.081" v="582" actId="478"/>
          <ac:picMkLst>
            <pc:docMk/>
            <pc:sldMk cId="2810717130" sldId="2594"/>
            <ac:picMk id="79" creationId="{1359B0C5-E35D-4945-BBF9-078BF1070BD6}"/>
          </ac:picMkLst>
        </pc:picChg>
        <pc:picChg chg="del mod">
          <ac:chgData name="Mili Diengdoh" userId="4e667e83-9d62-4727-9cfb-ee24b16ffb56" providerId="ADAL" clId="{A30E8B77-2F63-4E39-AF4D-3DDE10639A55}" dt="2020-07-15T07:31:17.931" v="604" actId="478"/>
          <ac:picMkLst>
            <pc:docMk/>
            <pc:sldMk cId="2810717130" sldId="2594"/>
            <ac:picMk id="80" creationId="{0B8720E8-57F1-42C5-B380-88359DA6408D}"/>
          </ac:picMkLst>
        </pc:picChg>
        <pc:picChg chg="del mod">
          <ac:chgData name="Mili Diengdoh" userId="4e667e83-9d62-4727-9cfb-ee24b16ffb56" providerId="ADAL" clId="{A30E8B77-2F63-4E39-AF4D-3DDE10639A55}" dt="2020-07-15T07:31:22.984" v="605" actId="478"/>
          <ac:picMkLst>
            <pc:docMk/>
            <pc:sldMk cId="2810717130" sldId="2594"/>
            <ac:picMk id="81" creationId="{8A56B729-2648-4055-99C4-F2E8030A8D46}"/>
          </ac:picMkLst>
        </pc:picChg>
        <pc:picChg chg="del mod">
          <ac:chgData name="Mili Diengdoh" userId="4e667e83-9d62-4727-9cfb-ee24b16ffb56" providerId="ADAL" clId="{A30E8B77-2F63-4E39-AF4D-3DDE10639A55}" dt="2020-07-15T07:33:34.184" v="661" actId="478"/>
          <ac:picMkLst>
            <pc:docMk/>
            <pc:sldMk cId="2810717130" sldId="2594"/>
            <ac:picMk id="82" creationId="{0753C0B0-06C1-4043-954E-A7A0E097F259}"/>
          </ac:picMkLst>
        </pc:picChg>
        <pc:picChg chg="del mod">
          <ac:chgData name="Mili Diengdoh" userId="4e667e83-9d62-4727-9cfb-ee24b16ffb56" providerId="ADAL" clId="{A30E8B77-2F63-4E39-AF4D-3DDE10639A55}" dt="2020-07-15T07:33:34.184" v="661" actId="478"/>
          <ac:picMkLst>
            <pc:docMk/>
            <pc:sldMk cId="2810717130" sldId="2594"/>
            <ac:picMk id="83" creationId="{12B00937-968A-4140-A798-548DFCD85846}"/>
          </ac:picMkLst>
        </pc:picChg>
        <pc:picChg chg="del mod">
          <ac:chgData name="Mili Diengdoh" userId="4e667e83-9d62-4727-9cfb-ee24b16ffb56" providerId="ADAL" clId="{A30E8B77-2F63-4E39-AF4D-3DDE10639A55}" dt="2020-07-15T07:33:34.184" v="661" actId="478"/>
          <ac:picMkLst>
            <pc:docMk/>
            <pc:sldMk cId="2810717130" sldId="2594"/>
            <ac:picMk id="84" creationId="{C0C555EC-35C3-4C64-AD3E-F152E9E8892C}"/>
          </ac:picMkLst>
        </pc:picChg>
        <pc:picChg chg="del mod">
          <ac:chgData name="Mili Diengdoh" userId="4e667e83-9d62-4727-9cfb-ee24b16ffb56" providerId="ADAL" clId="{A30E8B77-2F63-4E39-AF4D-3DDE10639A55}" dt="2020-07-15T07:38:36.648" v="774" actId="478"/>
          <ac:picMkLst>
            <pc:docMk/>
            <pc:sldMk cId="2810717130" sldId="2594"/>
            <ac:picMk id="86" creationId="{289F11B0-06D5-4E8C-9B94-4F97AFF8F3EB}"/>
          </ac:picMkLst>
        </pc:picChg>
        <pc:picChg chg="del mod">
          <ac:chgData name="Mili Diengdoh" userId="4e667e83-9d62-4727-9cfb-ee24b16ffb56" providerId="ADAL" clId="{A30E8B77-2F63-4E39-AF4D-3DDE10639A55}" dt="2020-07-15T07:38:36.648" v="774" actId="478"/>
          <ac:picMkLst>
            <pc:docMk/>
            <pc:sldMk cId="2810717130" sldId="2594"/>
            <ac:picMk id="87" creationId="{1554F521-1B18-4C1D-A031-CBE9C2745B6F}"/>
          </ac:picMkLst>
        </pc:picChg>
        <pc:picChg chg="del mod">
          <ac:chgData name="Mili Diengdoh" userId="4e667e83-9d62-4727-9cfb-ee24b16ffb56" providerId="ADAL" clId="{A30E8B77-2F63-4E39-AF4D-3DDE10639A55}" dt="2020-07-15T07:38:36.648" v="774" actId="478"/>
          <ac:picMkLst>
            <pc:docMk/>
            <pc:sldMk cId="2810717130" sldId="2594"/>
            <ac:picMk id="88" creationId="{BC3C1DB4-4FC5-4043-B4CC-43B634BDA600}"/>
          </ac:picMkLst>
        </pc:picChg>
        <pc:picChg chg="del mod">
          <ac:chgData name="Mili Diengdoh" userId="4e667e83-9d62-4727-9cfb-ee24b16ffb56" providerId="ADAL" clId="{A30E8B77-2F63-4E39-AF4D-3DDE10639A55}" dt="2020-07-15T07:38:36.648" v="774" actId="478"/>
          <ac:picMkLst>
            <pc:docMk/>
            <pc:sldMk cId="2810717130" sldId="2594"/>
            <ac:picMk id="89" creationId="{D085FA91-5D4F-407B-A045-78EB30BF9871}"/>
          </ac:picMkLst>
        </pc:picChg>
        <pc:picChg chg="del mod topLvl">
          <ac:chgData name="Mili Diengdoh" userId="4e667e83-9d62-4727-9cfb-ee24b16ffb56" providerId="ADAL" clId="{A30E8B77-2F63-4E39-AF4D-3DDE10639A55}" dt="2020-07-15T07:35:24.860" v="698" actId="478"/>
          <ac:picMkLst>
            <pc:docMk/>
            <pc:sldMk cId="2810717130" sldId="2594"/>
            <ac:picMk id="90" creationId="{B435CA4E-3D7E-4E63-993F-AFBF29F4059A}"/>
          </ac:picMkLst>
        </pc:picChg>
        <pc:picChg chg="del mod topLvl">
          <ac:chgData name="Mili Diengdoh" userId="4e667e83-9d62-4727-9cfb-ee24b16ffb56" providerId="ADAL" clId="{A30E8B77-2F63-4E39-AF4D-3DDE10639A55}" dt="2020-07-15T07:35:24.860" v="698" actId="478"/>
          <ac:picMkLst>
            <pc:docMk/>
            <pc:sldMk cId="2810717130" sldId="2594"/>
            <ac:picMk id="95" creationId="{4815D49A-B7EF-4F7E-A7AE-4D26DBA4150E}"/>
          </ac:picMkLst>
        </pc:picChg>
        <pc:picChg chg="del mod topLvl">
          <ac:chgData name="Mili Diengdoh" userId="4e667e83-9d62-4727-9cfb-ee24b16ffb56" providerId="ADAL" clId="{A30E8B77-2F63-4E39-AF4D-3DDE10639A55}" dt="2020-07-15T07:35:24.860" v="698" actId="478"/>
          <ac:picMkLst>
            <pc:docMk/>
            <pc:sldMk cId="2810717130" sldId="2594"/>
            <ac:picMk id="100" creationId="{8CBECC90-31D5-45EB-A37A-A0B202FA66C1}"/>
          </ac:picMkLst>
        </pc:picChg>
        <pc:picChg chg="del mod topLvl">
          <ac:chgData name="Mili Diengdoh" userId="4e667e83-9d62-4727-9cfb-ee24b16ffb56" providerId="ADAL" clId="{A30E8B77-2F63-4E39-AF4D-3DDE10639A55}" dt="2020-07-15T07:35:24.860" v="698" actId="478"/>
          <ac:picMkLst>
            <pc:docMk/>
            <pc:sldMk cId="2810717130" sldId="2594"/>
            <ac:picMk id="105" creationId="{6B99D403-5C32-427D-A748-2DDA3F1BC669}"/>
          </ac:picMkLst>
        </pc:picChg>
        <pc:picChg chg="add del">
          <ac:chgData name="Mili Diengdoh" userId="4e667e83-9d62-4727-9cfb-ee24b16ffb56" providerId="ADAL" clId="{A30E8B77-2F63-4E39-AF4D-3DDE10639A55}" dt="2020-07-15T07:37:26.747" v="741" actId="22"/>
          <ac:picMkLst>
            <pc:docMk/>
            <pc:sldMk cId="2810717130" sldId="2594"/>
            <ac:picMk id="114" creationId="{5CB56D65-2625-4179-931F-D91978D03CB8}"/>
          </ac:picMkLst>
        </pc:picChg>
        <pc:picChg chg="add mod">
          <ac:chgData name="Mili Diengdoh" userId="4e667e83-9d62-4727-9cfb-ee24b16ffb56" providerId="ADAL" clId="{A30E8B77-2F63-4E39-AF4D-3DDE10639A55}" dt="2020-07-15T07:39:30.113" v="789" actId="13244"/>
          <ac:picMkLst>
            <pc:docMk/>
            <pc:sldMk cId="2810717130" sldId="2594"/>
            <ac:picMk id="116" creationId="{F88C4C36-08B3-44B4-B3D1-EC072F9180CD}"/>
          </ac:picMkLst>
        </pc:picChg>
        <pc:picChg chg="add mod">
          <ac:chgData name="Mili Diengdoh" userId="4e667e83-9d62-4727-9cfb-ee24b16ffb56" providerId="ADAL" clId="{A30E8B77-2F63-4E39-AF4D-3DDE10639A55}" dt="2020-07-15T07:39:29.048" v="788" actId="13244"/>
          <ac:picMkLst>
            <pc:docMk/>
            <pc:sldMk cId="2810717130" sldId="2594"/>
            <ac:picMk id="118" creationId="{1BC07FD2-EAB1-4D1A-A985-DC08CF12F7ED}"/>
          </ac:picMkLst>
        </pc:picChg>
        <pc:picChg chg="add mod">
          <ac:chgData name="Mili Diengdoh" userId="4e667e83-9d62-4727-9cfb-ee24b16ffb56" providerId="ADAL" clId="{A30E8B77-2F63-4E39-AF4D-3DDE10639A55}" dt="2020-07-15T07:39:27.616" v="787" actId="13244"/>
          <ac:picMkLst>
            <pc:docMk/>
            <pc:sldMk cId="2810717130" sldId="2594"/>
            <ac:picMk id="121" creationId="{0F2B12A4-6254-49CB-91CD-8B71692EBF3D}"/>
          </ac:picMkLst>
        </pc:picChg>
        <pc:picChg chg="add mod">
          <ac:chgData name="Mili Diengdoh" userId="4e667e83-9d62-4727-9cfb-ee24b16ffb56" providerId="ADAL" clId="{A30E8B77-2F63-4E39-AF4D-3DDE10639A55}" dt="2020-07-15T07:39:26.464" v="786" actId="13244"/>
          <ac:picMkLst>
            <pc:docMk/>
            <pc:sldMk cId="2810717130" sldId="2594"/>
            <ac:picMk id="123" creationId="{F4C41925-2FFF-4F6B-8D1F-ABB7234A8711}"/>
          </ac:picMkLst>
        </pc:picChg>
        <pc:picChg chg="add del mod">
          <ac:chgData name="Mili Diengdoh" userId="4e667e83-9d62-4727-9cfb-ee24b16ffb56" providerId="ADAL" clId="{A30E8B77-2F63-4E39-AF4D-3DDE10639A55}" dt="2020-07-15T08:39:47.858" v="1238" actId="478"/>
          <ac:picMkLst>
            <pc:docMk/>
            <pc:sldMk cId="2810717130" sldId="2594"/>
            <ac:picMk id="124" creationId="{1CAC9E38-9FAB-4927-B090-D145EDEB6DC7}"/>
          </ac:picMkLst>
        </pc:picChg>
      </pc:sldChg>
      <pc:sldChg chg="addSp delSp modSp mod">
        <pc:chgData name="Mili Diengdoh" userId="4e667e83-9d62-4727-9cfb-ee24b16ffb56" providerId="ADAL" clId="{A30E8B77-2F63-4E39-AF4D-3DDE10639A55}" dt="2020-07-15T07:42:25.153" v="824" actId="14100"/>
        <pc:sldMkLst>
          <pc:docMk/>
          <pc:sldMk cId="1891491097" sldId="2595"/>
        </pc:sldMkLst>
        <pc:spChg chg="mod">
          <ac:chgData name="Mili Diengdoh" userId="4e667e83-9d62-4727-9cfb-ee24b16ffb56" providerId="ADAL" clId="{A30E8B77-2F63-4E39-AF4D-3DDE10639A55}" dt="2020-07-15T07:40:13.025" v="793" actId="403"/>
          <ac:spMkLst>
            <pc:docMk/>
            <pc:sldMk cId="1891491097" sldId="2595"/>
            <ac:spMk id="6" creationId="{271FA0F4-5A73-4947-B0DA-D965E78CF27B}"/>
          </ac:spMkLst>
        </pc:spChg>
        <pc:spChg chg="mod">
          <ac:chgData name="Mili Diengdoh" userId="4e667e83-9d62-4727-9cfb-ee24b16ffb56" providerId="ADAL" clId="{A30E8B77-2F63-4E39-AF4D-3DDE10639A55}" dt="2020-07-15T07:40:19.773" v="797" actId="3064"/>
          <ac:spMkLst>
            <pc:docMk/>
            <pc:sldMk cId="1891491097" sldId="2595"/>
            <ac:spMk id="7" creationId="{FAFC39D4-DBB0-4EDD-8ECD-A0E81F839083}"/>
          </ac:spMkLst>
        </pc:spChg>
        <pc:spChg chg="mod">
          <ac:chgData name="Mili Diengdoh" userId="4e667e83-9d62-4727-9cfb-ee24b16ffb56" providerId="ADAL" clId="{A30E8B77-2F63-4E39-AF4D-3DDE10639A55}" dt="2020-07-15T07:42:25.153" v="824" actId="14100"/>
          <ac:spMkLst>
            <pc:docMk/>
            <pc:sldMk cId="1891491097" sldId="2595"/>
            <ac:spMk id="11" creationId="{B15AC1E3-CEA5-4F35-964D-B38D3DF60296}"/>
          </ac:spMkLst>
        </pc:spChg>
        <pc:spChg chg="mod">
          <ac:chgData name="Mili Diengdoh" userId="4e667e83-9d62-4727-9cfb-ee24b16ffb56" providerId="ADAL" clId="{A30E8B77-2F63-4E39-AF4D-3DDE10639A55}" dt="2020-07-15T07:41:24.989" v="798"/>
          <ac:spMkLst>
            <pc:docMk/>
            <pc:sldMk cId="1891491097" sldId="2595"/>
            <ac:spMk id="12" creationId="{B23C883E-125A-4329-91B1-48F1E050083F}"/>
          </ac:spMkLst>
        </pc:spChg>
        <pc:spChg chg="mod">
          <ac:chgData name="Mili Diengdoh" userId="4e667e83-9d62-4727-9cfb-ee24b16ffb56" providerId="ADAL" clId="{A30E8B77-2F63-4E39-AF4D-3DDE10639A55}" dt="2020-07-15T07:41:24.989" v="798"/>
          <ac:spMkLst>
            <pc:docMk/>
            <pc:sldMk cId="1891491097" sldId="2595"/>
            <ac:spMk id="13" creationId="{00D75874-947A-4BFE-82F9-FD164D3EABE1}"/>
          </ac:spMkLst>
        </pc:spChg>
        <pc:spChg chg="mod">
          <ac:chgData name="Mili Diengdoh" userId="4e667e83-9d62-4727-9cfb-ee24b16ffb56" providerId="ADAL" clId="{A30E8B77-2F63-4E39-AF4D-3DDE10639A55}" dt="2020-07-15T07:42:25.153" v="824" actId="14100"/>
          <ac:spMkLst>
            <pc:docMk/>
            <pc:sldMk cId="1891491097" sldId="2595"/>
            <ac:spMk id="15" creationId="{A68865EC-C8DC-4F5F-AFF6-C7BAE09AC1BF}"/>
          </ac:spMkLst>
        </pc:spChg>
        <pc:grpChg chg="add del mod">
          <ac:chgData name="Mili Diengdoh" userId="4e667e83-9d62-4727-9cfb-ee24b16ffb56" providerId="ADAL" clId="{A30E8B77-2F63-4E39-AF4D-3DDE10639A55}" dt="2020-07-15T07:41:43.890" v="808" actId="21"/>
          <ac:grpSpMkLst>
            <pc:docMk/>
            <pc:sldMk cId="1891491097" sldId="2595"/>
            <ac:grpSpMk id="4" creationId="{99FD252E-7585-4E49-A2BF-BF8C8B5CBB16}"/>
          </ac:grpSpMkLst>
        </pc:grpChg>
        <pc:grpChg chg="add mod">
          <ac:chgData name="Mili Diengdoh" userId="4e667e83-9d62-4727-9cfb-ee24b16ffb56" providerId="ADAL" clId="{A30E8B77-2F63-4E39-AF4D-3DDE10639A55}" dt="2020-07-15T07:41:38.731" v="806" actId="164"/>
          <ac:grpSpMkLst>
            <pc:docMk/>
            <pc:sldMk cId="1891491097" sldId="2595"/>
            <ac:grpSpMk id="10" creationId="{50FA4076-D0DA-4C1A-9D2A-8FB0E5D973B3}"/>
          </ac:grpSpMkLst>
        </pc:grpChg>
        <pc:picChg chg="add mod">
          <ac:chgData name="Mili Diengdoh" userId="4e667e83-9d62-4727-9cfb-ee24b16ffb56" providerId="ADAL" clId="{A30E8B77-2F63-4E39-AF4D-3DDE10639A55}" dt="2020-07-15T07:41:38.731" v="806" actId="164"/>
          <ac:picMkLst>
            <pc:docMk/>
            <pc:sldMk cId="1891491097" sldId="2595"/>
            <ac:picMk id="3" creationId="{BD86D892-64AA-4237-9029-5EAA6102C44C}"/>
          </ac:picMkLst>
        </pc:picChg>
        <pc:picChg chg="add del">
          <ac:chgData name="Mili Diengdoh" userId="4e667e83-9d62-4727-9cfb-ee24b16ffb56" providerId="ADAL" clId="{A30E8B77-2F63-4E39-AF4D-3DDE10639A55}" dt="2020-07-15T07:41:46.389" v="810" actId="22"/>
          <ac:picMkLst>
            <pc:docMk/>
            <pc:sldMk cId="1891491097" sldId="2595"/>
            <ac:picMk id="8" creationId="{55A7ABCD-0CFD-441C-A64D-58B36246C480}"/>
          </ac:picMkLst>
        </pc:picChg>
        <pc:picChg chg="add mod">
          <ac:chgData name="Mili Diengdoh" userId="4e667e83-9d62-4727-9cfb-ee24b16ffb56" providerId="ADAL" clId="{A30E8B77-2F63-4E39-AF4D-3DDE10639A55}" dt="2020-07-15T07:42:09.441" v="821" actId="12789"/>
          <ac:picMkLst>
            <pc:docMk/>
            <pc:sldMk cId="1891491097" sldId="2595"/>
            <ac:picMk id="17" creationId="{5A91501E-1EA1-444E-BAE4-4640EABFC027}"/>
          </ac:picMkLst>
        </pc:picChg>
        <pc:picChg chg="mod">
          <ac:chgData name="Mili Diengdoh" userId="4e667e83-9d62-4727-9cfb-ee24b16ffb56" providerId="ADAL" clId="{A30E8B77-2F63-4E39-AF4D-3DDE10639A55}" dt="2020-07-15T07:42:07.590" v="820" actId="12789"/>
          <ac:picMkLst>
            <pc:docMk/>
            <pc:sldMk cId="1891491097" sldId="2595"/>
            <ac:picMk id="21" creationId="{7883DD6D-FD29-4C0D-B22F-FA0E6159F10F}"/>
          </ac:picMkLst>
        </pc:picChg>
        <pc:picChg chg="del mod">
          <ac:chgData name="Mili Diengdoh" userId="4e667e83-9d62-4727-9cfb-ee24b16ffb56" providerId="ADAL" clId="{A30E8B77-2F63-4E39-AF4D-3DDE10639A55}" dt="2020-07-15T07:41:56.754" v="816" actId="478"/>
          <ac:picMkLst>
            <pc:docMk/>
            <pc:sldMk cId="1891491097" sldId="2595"/>
            <ac:picMk id="22" creationId="{CBE119D3-8607-470E-933D-EA25982467BB}"/>
          </ac:picMkLst>
        </pc:picChg>
        <pc:cxnChg chg="mod">
          <ac:chgData name="Mili Diengdoh" userId="4e667e83-9d62-4727-9cfb-ee24b16ffb56" providerId="ADAL" clId="{A30E8B77-2F63-4E39-AF4D-3DDE10639A55}" dt="2020-07-15T07:42:25.153" v="824" actId="14100"/>
          <ac:cxnSpMkLst>
            <pc:docMk/>
            <pc:sldMk cId="1891491097" sldId="2595"/>
            <ac:cxnSpMk id="16" creationId="{7A91397D-B411-49D4-8E1C-E9A11F8B99F1}"/>
          </ac:cxnSpMkLst>
        </pc:cxnChg>
      </pc:sldChg>
      <pc:sldChg chg="addSp delSp modSp mod">
        <pc:chgData name="Mili Diengdoh" userId="4e667e83-9d62-4727-9cfb-ee24b16ffb56" providerId="ADAL" clId="{A30E8B77-2F63-4E39-AF4D-3DDE10639A55}" dt="2020-07-15T07:45:38.672" v="882" actId="1036"/>
        <pc:sldMkLst>
          <pc:docMk/>
          <pc:sldMk cId="3977853992" sldId="2597"/>
        </pc:sldMkLst>
        <pc:spChg chg="mod">
          <ac:chgData name="Mili Diengdoh" userId="4e667e83-9d62-4727-9cfb-ee24b16ffb56" providerId="ADAL" clId="{A30E8B77-2F63-4E39-AF4D-3DDE10639A55}" dt="2020-07-15T07:44:02.716" v="845" actId="1076"/>
          <ac:spMkLst>
            <pc:docMk/>
            <pc:sldMk cId="3977853992" sldId="2597"/>
            <ac:spMk id="6" creationId="{4F6D424C-6164-45A8-9954-32F0E70BCC4C}"/>
          </ac:spMkLst>
        </pc:spChg>
        <pc:spChg chg="mod topLvl">
          <ac:chgData name="Mili Diengdoh" userId="4e667e83-9d62-4727-9cfb-ee24b16ffb56" providerId="ADAL" clId="{A30E8B77-2F63-4E39-AF4D-3DDE10639A55}" dt="2020-07-15T07:44:02.716" v="845" actId="1076"/>
          <ac:spMkLst>
            <pc:docMk/>
            <pc:sldMk cId="3977853992" sldId="2597"/>
            <ac:spMk id="7" creationId="{A59B4A72-7194-4C6F-81B1-17EA076A1E86}"/>
          </ac:spMkLst>
        </pc:spChg>
        <pc:spChg chg="mod topLvl">
          <ac:chgData name="Mili Diengdoh" userId="4e667e83-9d62-4727-9cfb-ee24b16ffb56" providerId="ADAL" clId="{A30E8B77-2F63-4E39-AF4D-3DDE10639A55}" dt="2020-07-15T07:44:02.716" v="845" actId="1076"/>
          <ac:spMkLst>
            <pc:docMk/>
            <pc:sldMk cId="3977853992" sldId="2597"/>
            <ac:spMk id="8" creationId="{807D1B7B-31F9-466F-840D-837DF868FF9F}"/>
          </ac:spMkLst>
        </pc:spChg>
        <pc:spChg chg="mod topLvl">
          <ac:chgData name="Mili Diengdoh" userId="4e667e83-9d62-4727-9cfb-ee24b16ffb56" providerId="ADAL" clId="{A30E8B77-2F63-4E39-AF4D-3DDE10639A55}" dt="2020-07-15T07:44:02.716" v="845" actId="1076"/>
          <ac:spMkLst>
            <pc:docMk/>
            <pc:sldMk cId="3977853992" sldId="2597"/>
            <ac:spMk id="9" creationId="{D52EE895-DC7A-4B76-949B-34B05F1F0D36}"/>
          </ac:spMkLst>
        </pc:spChg>
        <pc:spChg chg="mod">
          <ac:chgData name="Mili Diengdoh" userId="4e667e83-9d62-4727-9cfb-ee24b16ffb56" providerId="ADAL" clId="{A30E8B77-2F63-4E39-AF4D-3DDE10639A55}" dt="2020-07-15T07:44:32.251" v="853" actId="208"/>
          <ac:spMkLst>
            <pc:docMk/>
            <pc:sldMk cId="3977853992" sldId="2597"/>
            <ac:spMk id="10" creationId="{7C972412-96B3-40DF-A7B2-1B8058F15D7D}"/>
          </ac:spMkLst>
        </pc:spChg>
        <pc:spChg chg="mod">
          <ac:chgData name="Mili Diengdoh" userId="4e667e83-9d62-4727-9cfb-ee24b16ffb56" providerId="ADAL" clId="{A30E8B77-2F63-4E39-AF4D-3DDE10639A55}" dt="2020-07-15T07:44:32.251" v="853" actId="208"/>
          <ac:spMkLst>
            <pc:docMk/>
            <pc:sldMk cId="3977853992" sldId="2597"/>
            <ac:spMk id="11" creationId="{83426134-0567-4AE0-9604-0B574637F34B}"/>
          </ac:spMkLst>
        </pc:spChg>
        <pc:spChg chg="mod">
          <ac:chgData name="Mili Diengdoh" userId="4e667e83-9d62-4727-9cfb-ee24b16ffb56" providerId="ADAL" clId="{A30E8B77-2F63-4E39-AF4D-3DDE10639A55}" dt="2020-07-15T07:45:09.511" v="871" actId="12788"/>
          <ac:spMkLst>
            <pc:docMk/>
            <pc:sldMk cId="3977853992" sldId="2597"/>
            <ac:spMk id="12" creationId="{CF191A22-72AF-473E-B644-6186D095D036}"/>
          </ac:spMkLst>
        </pc:spChg>
        <pc:spChg chg="mod topLvl">
          <ac:chgData name="Mili Diengdoh" userId="4e667e83-9d62-4727-9cfb-ee24b16ffb56" providerId="ADAL" clId="{A30E8B77-2F63-4E39-AF4D-3DDE10639A55}" dt="2020-07-15T07:45:38.672" v="882" actId="1036"/>
          <ac:spMkLst>
            <pc:docMk/>
            <pc:sldMk cId="3977853992" sldId="2597"/>
            <ac:spMk id="13" creationId="{C666CC7A-5C6B-49CB-8274-033DA2576788}"/>
          </ac:spMkLst>
        </pc:spChg>
        <pc:spChg chg="mod topLvl">
          <ac:chgData name="Mili Diengdoh" userId="4e667e83-9d62-4727-9cfb-ee24b16ffb56" providerId="ADAL" clId="{A30E8B77-2F63-4E39-AF4D-3DDE10639A55}" dt="2020-07-15T07:45:38.672" v="882" actId="1036"/>
          <ac:spMkLst>
            <pc:docMk/>
            <pc:sldMk cId="3977853992" sldId="2597"/>
            <ac:spMk id="14" creationId="{262BC3F5-2503-41DA-A960-1ABE67AFA5F9}"/>
          </ac:spMkLst>
        </pc:spChg>
        <pc:spChg chg="mod topLvl">
          <ac:chgData name="Mili Diengdoh" userId="4e667e83-9d62-4727-9cfb-ee24b16ffb56" providerId="ADAL" clId="{A30E8B77-2F63-4E39-AF4D-3DDE10639A55}" dt="2020-07-15T07:45:38.672" v="882" actId="1036"/>
          <ac:spMkLst>
            <pc:docMk/>
            <pc:sldMk cId="3977853992" sldId="2597"/>
            <ac:spMk id="15" creationId="{98FDE853-E4E1-40D3-B3D0-24FF13FDFADD}"/>
          </ac:spMkLst>
        </pc:spChg>
        <pc:spChg chg="mod">
          <ac:chgData name="Mili Diengdoh" userId="4e667e83-9d62-4727-9cfb-ee24b16ffb56" providerId="ADAL" clId="{A30E8B77-2F63-4E39-AF4D-3DDE10639A55}" dt="2020-07-15T07:45:31.823" v="878" actId="12788"/>
          <ac:spMkLst>
            <pc:docMk/>
            <pc:sldMk cId="3977853992" sldId="2597"/>
            <ac:spMk id="16" creationId="{A509BD1B-2536-4E21-AF30-1B95712762DE}"/>
          </ac:spMkLst>
        </pc:spChg>
        <pc:spChg chg="mod topLvl">
          <ac:chgData name="Mili Diengdoh" userId="4e667e83-9d62-4727-9cfb-ee24b16ffb56" providerId="ADAL" clId="{A30E8B77-2F63-4E39-AF4D-3DDE10639A55}" dt="2020-07-15T07:45:38.672" v="882" actId="1036"/>
          <ac:spMkLst>
            <pc:docMk/>
            <pc:sldMk cId="3977853992" sldId="2597"/>
            <ac:spMk id="17" creationId="{87201495-AB5B-4511-97F5-0B0E800511AF}"/>
          </ac:spMkLst>
        </pc:spChg>
        <pc:spChg chg="mod topLvl">
          <ac:chgData name="Mili Diengdoh" userId="4e667e83-9d62-4727-9cfb-ee24b16ffb56" providerId="ADAL" clId="{A30E8B77-2F63-4E39-AF4D-3DDE10639A55}" dt="2020-07-15T07:45:38.672" v="882" actId="1036"/>
          <ac:spMkLst>
            <pc:docMk/>
            <pc:sldMk cId="3977853992" sldId="2597"/>
            <ac:spMk id="18" creationId="{55F15D62-B24A-4383-9AFB-E33258DE33C9}"/>
          </ac:spMkLst>
        </pc:spChg>
        <pc:grpChg chg="add del mod">
          <ac:chgData name="Mili Diengdoh" userId="4e667e83-9d62-4727-9cfb-ee24b16ffb56" providerId="ADAL" clId="{A30E8B77-2F63-4E39-AF4D-3DDE10639A55}" dt="2020-07-15T07:43:57.935" v="844" actId="165"/>
          <ac:grpSpMkLst>
            <pc:docMk/>
            <pc:sldMk cId="3977853992" sldId="2597"/>
            <ac:grpSpMk id="3" creationId="{E312FAB3-9D24-4933-99B7-52A6CA488CCC}"/>
          </ac:grpSpMkLst>
        </pc:grpChg>
        <pc:grpChg chg="add del mod">
          <ac:chgData name="Mili Diengdoh" userId="4e667e83-9d62-4727-9cfb-ee24b16ffb56" providerId="ADAL" clId="{A30E8B77-2F63-4E39-AF4D-3DDE10639A55}" dt="2020-07-15T07:45:10.349" v="872" actId="165"/>
          <ac:grpSpMkLst>
            <pc:docMk/>
            <pc:sldMk cId="3977853992" sldId="2597"/>
            <ac:grpSpMk id="4" creationId="{2169CF90-1E1B-4251-816A-F7C94B62CE86}"/>
          </ac:grpSpMkLst>
        </pc:grpChg>
        <pc:grpChg chg="add del mod">
          <ac:chgData name="Mili Diengdoh" userId="4e667e83-9d62-4727-9cfb-ee24b16ffb56" providerId="ADAL" clId="{A30E8B77-2F63-4E39-AF4D-3DDE10639A55}" dt="2020-07-15T07:45:36.044" v="879" actId="165"/>
          <ac:grpSpMkLst>
            <pc:docMk/>
            <pc:sldMk cId="3977853992" sldId="2597"/>
            <ac:grpSpMk id="5" creationId="{1DCA6E54-CBBC-4D1F-BD99-6952C89567CC}"/>
          </ac:grpSpMkLst>
        </pc:grpChg>
      </pc:sldChg>
      <pc:sldChg chg="modSp mod">
        <pc:chgData name="Mili Diengdoh" userId="4e667e83-9d62-4727-9cfb-ee24b16ffb56" providerId="ADAL" clId="{A30E8B77-2F63-4E39-AF4D-3DDE10639A55}" dt="2020-07-15T07:48:47.476" v="894" actId="2085"/>
        <pc:sldMkLst>
          <pc:docMk/>
          <pc:sldMk cId="1008540329" sldId="2599"/>
        </pc:sldMkLst>
        <pc:spChg chg="mod">
          <ac:chgData name="Mili Diengdoh" userId="4e667e83-9d62-4727-9cfb-ee24b16ffb56" providerId="ADAL" clId="{A30E8B77-2F63-4E39-AF4D-3DDE10639A55}" dt="2020-07-15T07:48:47.476" v="894" actId="2085"/>
          <ac:spMkLst>
            <pc:docMk/>
            <pc:sldMk cId="1008540329" sldId="2599"/>
            <ac:spMk id="8" creationId="{B522C13B-3B82-4EE7-B0E6-7ADAB05D6940}"/>
          </ac:spMkLst>
        </pc:spChg>
        <pc:spChg chg="mod">
          <ac:chgData name="Mili Diengdoh" userId="4e667e83-9d62-4727-9cfb-ee24b16ffb56" providerId="ADAL" clId="{A30E8B77-2F63-4E39-AF4D-3DDE10639A55}" dt="2020-07-15T07:48:47.476" v="894" actId="2085"/>
          <ac:spMkLst>
            <pc:docMk/>
            <pc:sldMk cId="1008540329" sldId="2599"/>
            <ac:spMk id="19" creationId="{2245C1C3-3FE4-4081-AC8B-2E387E5A2F64}"/>
          </ac:spMkLst>
        </pc:spChg>
        <pc:spChg chg="mod">
          <ac:chgData name="Mili Diengdoh" userId="4e667e83-9d62-4727-9cfb-ee24b16ffb56" providerId="ADAL" clId="{A30E8B77-2F63-4E39-AF4D-3DDE10639A55}" dt="2020-07-15T07:48:47.476" v="894" actId="2085"/>
          <ac:spMkLst>
            <pc:docMk/>
            <pc:sldMk cId="1008540329" sldId="2599"/>
            <ac:spMk id="23" creationId="{5B60149E-AD2E-4627-BB10-B09CCF5A8D87}"/>
          </ac:spMkLst>
        </pc:spChg>
        <pc:spChg chg="mod">
          <ac:chgData name="Mili Diengdoh" userId="4e667e83-9d62-4727-9cfb-ee24b16ffb56" providerId="ADAL" clId="{A30E8B77-2F63-4E39-AF4D-3DDE10639A55}" dt="2020-07-15T07:48:47.476" v="894" actId="2085"/>
          <ac:spMkLst>
            <pc:docMk/>
            <pc:sldMk cId="1008540329" sldId="2599"/>
            <ac:spMk id="27" creationId="{1CB4DBD6-ED08-4EA0-8FA4-D8F062DEC073}"/>
          </ac:spMkLst>
        </pc:spChg>
        <pc:spChg chg="mod">
          <ac:chgData name="Mili Diengdoh" userId="4e667e83-9d62-4727-9cfb-ee24b16ffb56" providerId="ADAL" clId="{A30E8B77-2F63-4E39-AF4D-3DDE10639A55}" dt="2020-07-15T07:48:47.476" v="894" actId="2085"/>
          <ac:spMkLst>
            <pc:docMk/>
            <pc:sldMk cId="1008540329" sldId="2599"/>
            <ac:spMk id="31" creationId="{913FAE66-57A5-4E7F-B4EA-4B82AB7D6E8F}"/>
          </ac:spMkLst>
        </pc:spChg>
        <pc:spChg chg="mod">
          <ac:chgData name="Mili Diengdoh" userId="4e667e83-9d62-4727-9cfb-ee24b16ffb56" providerId="ADAL" clId="{A30E8B77-2F63-4E39-AF4D-3DDE10639A55}" dt="2020-07-15T07:48:47.476" v="894" actId="2085"/>
          <ac:spMkLst>
            <pc:docMk/>
            <pc:sldMk cId="1008540329" sldId="2599"/>
            <ac:spMk id="35" creationId="{D16FF2AC-7CB8-4E26-933E-E0B3C428652C}"/>
          </ac:spMkLst>
        </pc:spChg>
      </pc:sldChg>
      <pc:sldChg chg="addSp delSp modSp mod">
        <pc:chgData name="Mili Diengdoh" userId="4e667e83-9d62-4727-9cfb-ee24b16ffb56" providerId="ADAL" clId="{A30E8B77-2F63-4E39-AF4D-3DDE10639A55}" dt="2020-07-15T07:50:40.483" v="927" actId="20577"/>
        <pc:sldMkLst>
          <pc:docMk/>
          <pc:sldMk cId="608860729" sldId="2600"/>
        </pc:sldMkLst>
        <pc:spChg chg="mod topLvl">
          <ac:chgData name="Mili Diengdoh" userId="4e667e83-9d62-4727-9cfb-ee24b16ffb56" providerId="ADAL" clId="{A30E8B77-2F63-4E39-AF4D-3DDE10639A55}" dt="2020-07-15T07:49:28.150" v="907" actId="165"/>
          <ac:spMkLst>
            <pc:docMk/>
            <pc:sldMk cId="608860729" sldId="2600"/>
            <ac:spMk id="6" creationId="{7890A374-83C6-4275-958D-7424BEA65A5E}"/>
          </ac:spMkLst>
        </pc:spChg>
        <pc:spChg chg="mod">
          <ac:chgData name="Mili Diengdoh" userId="4e667e83-9d62-4727-9cfb-ee24b16ffb56" providerId="ADAL" clId="{A30E8B77-2F63-4E39-AF4D-3DDE10639A55}" dt="2020-07-15T07:50:40.483" v="927" actId="20577"/>
          <ac:spMkLst>
            <pc:docMk/>
            <pc:sldMk cId="608860729" sldId="2600"/>
            <ac:spMk id="7" creationId="{CE46E4E3-8274-49AD-9C6C-1043DD999A2C}"/>
          </ac:spMkLst>
        </pc:spChg>
        <pc:spChg chg="mod">
          <ac:chgData name="Mili Diengdoh" userId="4e667e83-9d62-4727-9cfb-ee24b16ffb56" providerId="ADAL" clId="{A30E8B77-2F63-4E39-AF4D-3DDE10639A55}" dt="2020-07-15T07:49:28.150" v="907" actId="165"/>
          <ac:spMkLst>
            <pc:docMk/>
            <pc:sldMk cId="608860729" sldId="2600"/>
            <ac:spMk id="13" creationId="{DC1224A7-9113-4D04-93BB-23AD3664703E}"/>
          </ac:spMkLst>
        </pc:spChg>
        <pc:spChg chg="mod">
          <ac:chgData name="Mili Diengdoh" userId="4e667e83-9d62-4727-9cfb-ee24b16ffb56" providerId="ADAL" clId="{A30E8B77-2F63-4E39-AF4D-3DDE10639A55}" dt="2020-07-15T07:49:28.150" v="907" actId="165"/>
          <ac:spMkLst>
            <pc:docMk/>
            <pc:sldMk cId="608860729" sldId="2600"/>
            <ac:spMk id="14" creationId="{9DF716C2-0E3B-4284-BFF3-4FB4BAFBE0EF}"/>
          </ac:spMkLst>
        </pc:spChg>
        <pc:spChg chg="mod">
          <ac:chgData name="Mili Diengdoh" userId="4e667e83-9d62-4727-9cfb-ee24b16ffb56" providerId="ADAL" clId="{A30E8B77-2F63-4E39-AF4D-3DDE10639A55}" dt="2020-07-15T07:49:28.150" v="907" actId="165"/>
          <ac:spMkLst>
            <pc:docMk/>
            <pc:sldMk cId="608860729" sldId="2600"/>
            <ac:spMk id="15" creationId="{9E03E135-2223-45E5-ADFE-84E4FBA053CC}"/>
          </ac:spMkLst>
        </pc:spChg>
        <pc:spChg chg="mod">
          <ac:chgData name="Mili Diengdoh" userId="4e667e83-9d62-4727-9cfb-ee24b16ffb56" providerId="ADAL" clId="{A30E8B77-2F63-4E39-AF4D-3DDE10639A55}" dt="2020-07-15T07:50:02.394" v="913" actId="14100"/>
          <ac:spMkLst>
            <pc:docMk/>
            <pc:sldMk cId="608860729" sldId="2600"/>
            <ac:spMk id="16" creationId="{FB6F4AAA-9A0C-4588-B92B-88130590610C}"/>
          </ac:spMkLst>
        </pc:spChg>
        <pc:spChg chg="mod">
          <ac:chgData name="Mili Diengdoh" userId="4e667e83-9d62-4727-9cfb-ee24b16ffb56" providerId="ADAL" clId="{A30E8B77-2F63-4E39-AF4D-3DDE10639A55}" dt="2020-07-15T07:50:05.024" v="914" actId="1076"/>
          <ac:spMkLst>
            <pc:docMk/>
            <pc:sldMk cId="608860729" sldId="2600"/>
            <ac:spMk id="17" creationId="{885F4934-4954-46E8-8EC7-607AE401504B}"/>
          </ac:spMkLst>
        </pc:spChg>
        <pc:spChg chg="mod">
          <ac:chgData name="Mili Diengdoh" userId="4e667e83-9d62-4727-9cfb-ee24b16ffb56" providerId="ADAL" clId="{A30E8B77-2F63-4E39-AF4D-3DDE10639A55}" dt="2020-07-15T07:50:06.512" v="915" actId="408"/>
          <ac:spMkLst>
            <pc:docMk/>
            <pc:sldMk cId="608860729" sldId="2600"/>
            <ac:spMk id="18" creationId="{D34AE589-491D-46D0-8578-000179DB3341}"/>
          </ac:spMkLst>
        </pc:spChg>
        <pc:spChg chg="mod">
          <ac:chgData name="Mili Diengdoh" userId="4e667e83-9d62-4727-9cfb-ee24b16ffb56" providerId="ADAL" clId="{A30E8B77-2F63-4E39-AF4D-3DDE10639A55}" dt="2020-07-15T07:49:28.150" v="907" actId="165"/>
          <ac:spMkLst>
            <pc:docMk/>
            <pc:sldMk cId="608860729" sldId="2600"/>
            <ac:spMk id="19" creationId="{9D08FA1D-76B5-4783-94A3-D5F046799054}"/>
          </ac:spMkLst>
        </pc:spChg>
        <pc:spChg chg="mod">
          <ac:chgData name="Mili Diengdoh" userId="4e667e83-9d62-4727-9cfb-ee24b16ffb56" providerId="ADAL" clId="{A30E8B77-2F63-4E39-AF4D-3DDE10639A55}" dt="2020-07-15T07:50:13.886" v="917" actId="1076"/>
          <ac:spMkLst>
            <pc:docMk/>
            <pc:sldMk cId="608860729" sldId="2600"/>
            <ac:spMk id="20" creationId="{E3CE686E-8DA9-4C30-898E-0566E719D705}"/>
          </ac:spMkLst>
        </pc:spChg>
        <pc:spChg chg="mod">
          <ac:chgData name="Mili Diengdoh" userId="4e667e83-9d62-4727-9cfb-ee24b16ffb56" providerId="ADAL" clId="{A30E8B77-2F63-4E39-AF4D-3DDE10639A55}" dt="2020-07-15T07:50:18.985" v="918" actId="1076"/>
          <ac:spMkLst>
            <pc:docMk/>
            <pc:sldMk cId="608860729" sldId="2600"/>
            <ac:spMk id="21" creationId="{8F43F766-5282-4123-938D-919A459ADF83}"/>
          </ac:spMkLst>
        </pc:spChg>
        <pc:spChg chg="mod">
          <ac:chgData name="Mili Diengdoh" userId="4e667e83-9d62-4727-9cfb-ee24b16ffb56" providerId="ADAL" clId="{A30E8B77-2F63-4E39-AF4D-3DDE10639A55}" dt="2020-07-15T07:49:28.150" v="907" actId="165"/>
          <ac:spMkLst>
            <pc:docMk/>
            <pc:sldMk cId="608860729" sldId="2600"/>
            <ac:spMk id="23" creationId="{B6B11120-ADF1-44E6-ADF9-E49D846C8118}"/>
          </ac:spMkLst>
        </pc:spChg>
        <pc:spChg chg="mod">
          <ac:chgData name="Mili Diengdoh" userId="4e667e83-9d62-4727-9cfb-ee24b16ffb56" providerId="ADAL" clId="{A30E8B77-2F63-4E39-AF4D-3DDE10639A55}" dt="2020-07-15T07:49:28.150" v="907" actId="165"/>
          <ac:spMkLst>
            <pc:docMk/>
            <pc:sldMk cId="608860729" sldId="2600"/>
            <ac:spMk id="24" creationId="{3EF25412-731F-4441-AD5B-6BAC19B9AE64}"/>
          </ac:spMkLst>
        </pc:spChg>
        <pc:spChg chg="mod">
          <ac:chgData name="Mili Diengdoh" userId="4e667e83-9d62-4727-9cfb-ee24b16ffb56" providerId="ADAL" clId="{A30E8B77-2F63-4E39-AF4D-3DDE10639A55}" dt="2020-07-15T07:49:28.150" v="907" actId="165"/>
          <ac:spMkLst>
            <pc:docMk/>
            <pc:sldMk cId="608860729" sldId="2600"/>
            <ac:spMk id="25" creationId="{D7683D35-1739-47B5-9635-949B1D5178F1}"/>
          </ac:spMkLst>
        </pc:spChg>
        <pc:spChg chg="mod">
          <ac:chgData name="Mili Diengdoh" userId="4e667e83-9d62-4727-9cfb-ee24b16ffb56" providerId="ADAL" clId="{A30E8B77-2F63-4E39-AF4D-3DDE10639A55}" dt="2020-07-15T07:49:28.150" v="907" actId="165"/>
          <ac:spMkLst>
            <pc:docMk/>
            <pc:sldMk cId="608860729" sldId="2600"/>
            <ac:spMk id="26" creationId="{6AF60B6D-486A-44AE-947F-0FC2767B4726}"/>
          </ac:spMkLst>
        </pc:spChg>
        <pc:spChg chg="mod">
          <ac:chgData name="Mili Diengdoh" userId="4e667e83-9d62-4727-9cfb-ee24b16ffb56" providerId="ADAL" clId="{A30E8B77-2F63-4E39-AF4D-3DDE10639A55}" dt="2020-07-15T07:49:28.150" v="907" actId="165"/>
          <ac:spMkLst>
            <pc:docMk/>
            <pc:sldMk cId="608860729" sldId="2600"/>
            <ac:spMk id="27" creationId="{43D38123-514E-4DEF-9509-2D8E4165DBFC}"/>
          </ac:spMkLst>
        </pc:spChg>
        <pc:spChg chg="mod">
          <ac:chgData name="Mili Diengdoh" userId="4e667e83-9d62-4727-9cfb-ee24b16ffb56" providerId="ADAL" clId="{A30E8B77-2F63-4E39-AF4D-3DDE10639A55}" dt="2020-07-15T07:49:28.150" v="907" actId="165"/>
          <ac:spMkLst>
            <pc:docMk/>
            <pc:sldMk cId="608860729" sldId="2600"/>
            <ac:spMk id="28" creationId="{18BD7C92-E4BD-45B3-9728-FA23D714BAF8}"/>
          </ac:spMkLst>
        </pc:spChg>
        <pc:spChg chg="mod">
          <ac:chgData name="Mili Diengdoh" userId="4e667e83-9d62-4727-9cfb-ee24b16ffb56" providerId="ADAL" clId="{A30E8B77-2F63-4E39-AF4D-3DDE10639A55}" dt="2020-07-15T07:49:28.150" v="907" actId="165"/>
          <ac:spMkLst>
            <pc:docMk/>
            <pc:sldMk cId="608860729" sldId="2600"/>
            <ac:spMk id="29" creationId="{5E78ED06-C829-422B-A747-A10FE11C50E3}"/>
          </ac:spMkLst>
        </pc:spChg>
        <pc:spChg chg="mod">
          <ac:chgData name="Mili Diengdoh" userId="4e667e83-9d62-4727-9cfb-ee24b16ffb56" providerId="ADAL" clId="{A30E8B77-2F63-4E39-AF4D-3DDE10639A55}" dt="2020-07-15T07:49:28.150" v="907" actId="165"/>
          <ac:spMkLst>
            <pc:docMk/>
            <pc:sldMk cId="608860729" sldId="2600"/>
            <ac:spMk id="30" creationId="{8D97A185-7FB2-4266-B175-10921B60BFFB}"/>
          </ac:spMkLst>
        </pc:spChg>
        <pc:spChg chg="mod">
          <ac:chgData name="Mili Diengdoh" userId="4e667e83-9d62-4727-9cfb-ee24b16ffb56" providerId="ADAL" clId="{A30E8B77-2F63-4E39-AF4D-3DDE10639A55}" dt="2020-07-15T07:49:28.150" v="907" actId="165"/>
          <ac:spMkLst>
            <pc:docMk/>
            <pc:sldMk cId="608860729" sldId="2600"/>
            <ac:spMk id="31" creationId="{A6E281B1-8DFA-4B80-B2C3-A50AE3E9788C}"/>
          </ac:spMkLst>
        </pc:spChg>
        <pc:spChg chg="mod">
          <ac:chgData name="Mili Diengdoh" userId="4e667e83-9d62-4727-9cfb-ee24b16ffb56" providerId="ADAL" clId="{A30E8B77-2F63-4E39-AF4D-3DDE10639A55}" dt="2020-07-15T07:49:28.150" v="907" actId="165"/>
          <ac:spMkLst>
            <pc:docMk/>
            <pc:sldMk cId="608860729" sldId="2600"/>
            <ac:spMk id="32" creationId="{1550CB39-E1A8-4E31-A5FF-35E2B166D51D}"/>
          </ac:spMkLst>
        </pc:spChg>
        <pc:spChg chg="mod">
          <ac:chgData name="Mili Diengdoh" userId="4e667e83-9d62-4727-9cfb-ee24b16ffb56" providerId="ADAL" clId="{A30E8B77-2F63-4E39-AF4D-3DDE10639A55}" dt="2020-07-15T07:49:28.150" v="907" actId="165"/>
          <ac:spMkLst>
            <pc:docMk/>
            <pc:sldMk cId="608860729" sldId="2600"/>
            <ac:spMk id="33" creationId="{449B1EE2-F33E-4A30-AB92-0CF13F09CDA0}"/>
          </ac:spMkLst>
        </pc:spChg>
        <pc:spChg chg="mod">
          <ac:chgData name="Mili Diengdoh" userId="4e667e83-9d62-4727-9cfb-ee24b16ffb56" providerId="ADAL" clId="{A30E8B77-2F63-4E39-AF4D-3DDE10639A55}" dt="2020-07-15T07:49:28.150" v="907" actId="165"/>
          <ac:spMkLst>
            <pc:docMk/>
            <pc:sldMk cId="608860729" sldId="2600"/>
            <ac:spMk id="34" creationId="{9A5FE65B-EF5C-4208-877C-104F35AC9BBA}"/>
          </ac:spMkLst>
        </pc:spChg>
        <pc:spChg chg="mod">
          <ac:chgData name="Mili Diengdoh" userId="4e667e83-9d62-4727-9cfb-ee24b16ffb56" providerId="ADAL" clId="{A30E8B77-2F63-4E39-AF4D-3DDE10639A55}" dt="2020-07-15T07:49:28.150" v="907" actId="165"/>
          <ac:spMkLst>
            <pc:docMk/>
            <pc:sldMk cId="608860729" sldId="2600"/>
            <ac:spMk id="35" creationId="{1287DE30-3FF1-4524-BD63-B24C5E906032}"/>
          </ac:spMkLst>
        </pc:spChg>
        <pc:spChg chg="mod">
          <ac:chgData name="Mili Diengdoh" userId="4e667e83-9d62-4727-9cfb-ee24b16ffb56" providerId="ADAL" clId="{A30E8B77-2F63-4E39-AF4D-3DDE10639A55}" dt="2020-07-15T07:49:28.150" v="907" actId="165"/>
          <ac:spMkLst>
            <pc:docMk/>
            <pc:sldMk cId="608860729" sldId="2600"/>
            <ac:spMk id="36" creationId="{3CD7B272-D8B0-47A5-BCFD-BEC6098959C7}"/>
          </ac:spMkLst>
        </pc:spChg>
        <pc:spChg chg="mod">
          <ac:chgData name="Mili Diengdoh" userId="4e667e83-9d62-4727-9cfb-ee24b16ffb56" providerId="ADAL" clId="{A30E8B77-2F63-4E39-AF4D-3DDE10639A55}" dt="2020-07-15T07:49:28.150" v="907" actId="165"/>
          <ac:spMkLst>
            <pc:docMk/>
            <pc:sldMk cId="608860729" sldId="2600"/>
            <ac:spMk id="64" creationId="{AC70EC60-09E9-4CF7-B2FD-3466E779C91B}"/>
          </ac:spMkLst>
        </pc:spChg>
        <pc:spChg chg="mod">
          <ac:chgData name="Mili Diengdoh" userId="4e667e83-9d62-4727-9cfb-ee24b16ffb56" providerId="ADAL" clId="{A30E8B77-2F63-4E39-AF4D-3DDE10639A55}" dt="2020-07-15T07:49:28.150" v="907" actId="165"/>
          <ac:spMkLst>
            <pc:docMk/>
            <pc:sldMk cId="608860729" sldId="2600"/>
            <ac:spMk id="65" creationId="{41E80E1F-9B06-406D-A118-CC807B46ED8C}"/>
          </ac:spMkLst>
        </pc:spChg>
        <pc:grpChg chg="mod topLvl">
          <ac:chgData name="Mili Diengdoh" userId="4e667e83-9d62-4727-9cfb-ee24b16ffb56" providerId="ADAL" clId="{A30E8B77-2F63-4E39-AF4D-3DDE10639A55}" dt="2020-07-15T07:49:28.150" v="907" actId="165"/>
          <ac:grpSpMkLst>
            <pc:docMk/>
            <pc:sldMk cId="608860729" sldId="2600"/>
            <ac:grpSpMk id="3" creationId="{5BA29743-9990-4702-878A-D55C9D2F42FA}"/>
          </ac:grpSpMkLst>
        </pc:grpChg>
        <pc:grpChg chg="add del mod">
          <ac:chgData name="Mili Diengdoh" userId="4e667e83-9d62-4727-9cfb-ee24b16ffb56" providerId="ADAL" clId="{A30E8B77-2F63-4E39-AF4D-3DDE10639A55}" dt="2020-07-15T07:49:28.150" v="907" actId="165"/>
          <ac:grpSpMkLst>
            <pc:docMk/>
            <pc:sldMk cId="608860729" sldId="2600"/>
            <ac:grpSpMk id="4" creationId="{8E14D21B-2B90-46A1-A57C-BD3471C72553}"/>
          </ac:grpSpMkLst>
        </pc:grpChg>
        <pc:grpChg chg="mod">
          <ac:chgData name="Mili Diengdoh" userId="4e667e83-9d62-4727-9cfb-ee24b16ffb56" providerId="ADAL" clId="{A30E8B77-2F63-4E39-AF4D-3DDE10639A55}" dt="2020-07-15T07:49:28.150" v="907" actId="165"/>
          <ac:grpSpMkLst>
            <pc:docMk/>
            <pc:sldMk cId="608860729" sldId="2600"/>
            <ac:grpSpMk id="5" creationId="{80E57DB9-3F22-4D75-963F-6A8DCDDCC7C8}"/>
          </ac:grpSpMkLst>
        </pc:grpChg>
        <pc:cxnChg chg="mod">
          <ac:chgData name="Mili Diengdoh" userId="4e667e83-9d62-4727-9cfb-ee24b16ffb56" providerId="ADAL" clId="{A30E8B77-2F63-4E39-AF4D-3DDE10639A55}" dt="2020-07-15T07:49:28.150" v="907" actId="165"/>
          <ac:cxnSpMkLst>
            <pc:docMk/>
            <pc:sldMk cId="608860729" sldId="2600"/>
            <ac:cxnSpMk id="38" creationId="{2D90504D-C6A9-4ECE-98FD-F156D9135A48}"/>
          </ac:cxnSpMkLst>
        </pc:cxnChg>
      </pc:sldChg>
      <pc:sldChg chg="modSp mod">
        <pc:chgData name="Mili Diengdoh" userId="4e667e83-9d62-4727-9cfb-ee24b16ffb56" providerId="ADAL" clId="{A30E8B77-2F63-4E39-AF4D-3DDE10639A55}" dt="2020-07-15T07:51:45.100" v="947"/>
        <pc:sldMkLst>
          <pc:docMk/>
          <pc:sldMk cId="100727180" sldId="2601"/>
        </pc:sldMkLst>
        <pc:spChg chg="mod">
          <ac:chgData name="Mili Diengdoh" userId="4e667e83-9d62-4727-9cfb-ee24b16ffb56" providerId="ADAL" clId="{A30E8B77-2F63-4E39-AF4D-3DDE10639A55}" dt="2020-07-15T07:51:07.975" v="936" actId="14100"/>
          <ac:spMkLst>
            <pc:docMk/>
            <pc:sldMk cId="100727180" sldId="2601"/>
            <ac:spMk id="5" creationId="{A85A2401-7750-4669-8F36-9676C7304FE7}"/>
          </ac:spMkLst>
        </pc:spChg>
        <pc:graphicFrameChg chg="mod modGraphic">
          <ac:chgData name="Mili Diengdoh" userId="4e667e83-9d62-4727-9cfb-ee24b16ffb56" providerId="ADAL" clId="{A30E8B77-2F63-4E39-AF4D-3DDE10639A55}" dt="2020-07-15T07:51:45.100" v="947"/>
          <ac:graphicFrameMkLst>
            <pc:docMk/>
            <pc:sldMk cId="100727180" sldId="2601"/>
            <ac:graphicFrameMk id="6" creationId="{B9E7D5AD-BC54-4F6B-9AB6-B530A97F4BA0}"/>
          </ac:graphicFrameMkLst>
        </pc:graphicFrameChg>
      </pc:sldChg>
      <pc:sldChg chg="modSp">
        <pc:chgData name="Mili Diengdoh" userId="4e667e83-9d62-4727-9cfb-ee24b16ffb56" providerId="ADAL" clId="{A30E8B77-2F63-4E39-AF4D-3DDE10639A55}" dt="2020-07-15T07:51:58.402" v="949"/>
        <pc:sldMkLst>
          <pc:docMk/>
          <pc:sldMk cId="1779798946" sldId="2603"/>
        </pc:sldMkLst>
        <pc:spChg chg="mod">
          <ac:chgData name="Mili Diengdoh" userId="4e667e83-9d62-4727-9cfb-ee24b16ffb56" providerId="ADAL" clId="{A30E8B77-2F63-4E39-AF4D-3DDE10639A55}" dt="2020-07-15T07:51:58.402" v="949"/>
          <ac:spMkLst>
            <pc:docMk/>
            <pc:sldMk cId="1779798946" sldId="2603"/>
            <ac:spMk id="3" creationId="{5B6A7796-EC40-4A1C-B394-D560E714D47B}"/>
          </ac:spMkLst>
        </pc:spChg>
      </pc:sldChg>
      <pc:sldChg chg="addSp delSp modSp mod">
        <pc:chgData name="Mili Diengdoh" userId="4e667e83-9d62-4727-9cfb-ee24b16ffb56" providerId="ADAL" clId="{A30E8B77-2F63-4E39-AF4D-3DDE10639A55}" dt="2020-07-15T07:53:31.263" v="981" actId="554"/>
        <pc:sldMkLst>
          <pc:docMk/>
          <pc:sldMk cId="2495684271" sldId="2604"/>
        </pc:sldMkLst>
        <pc:spChg chg="mod topLvl">
          <ac:chgData name="Mili Diengdoh" userId="4e667e83-9d62-4727-9cfb-ee24b16ffb56" providerId="ADAL" clId="{A30E8B77-2F63-4E39-AF4D-3DDE10639A55}" dt="2020-07-15T07:52:58.528" v="964" actId="13244"/>
          <ac:spMkLst>
            <pc:docMk/>
            <pc:sldMk cId="2495684271" sldId="2604"/>
            <ac:spMk id="6" creationId="{271FA0F4-5A73-4947-B0DA-D965E78CF27B}"/>
          </ac:spMkLst>
        </pc:spChg>
        <pc:spChg chg="mod">
          <ac:chgData name="Mili Diengdoh" userId="4e667e83-9d62-4727-9cfb-ee24b16ffb56" providerId="ADAL" clId="{A30E8B77-2F63-4E39-AF4D-3DDE10639A55}" dt="2020-07-15T07:53:31.263" v="981" actId="554"/>
          <ac:spMkLst>
            <pc:docMk/>
            <pc:sldMk cId="2495684271" sldId="2604"/>
            <ac:spMk id="11" creationId="{B15AC1E3-CEA5-4F35-964D-B38D3DF60296}"/>
          </ac:spMkLst>
        </pc:spChg>
        <pc:spChg chg="add mod topLvl">
          <ac:chgData name="Mili Diengdoh" userId="4e667e83-9d62-4727-9cfb-ee24b16ffb56" providerId="ADAL" clId="{A30E8B77-2F63-4E39-AF4D-3DDE10639A55}" dt="2020-07-15T07:52:58.528" v="964" actId="13244"/>
          <ac:spMkLst>
            <pc:docMk/>
            <pc:sldMk cId="2495684271" sldId="2604"/>
            <ac:spMk id="12" creationId="{F2A8EAE3-D823-409B-B1E8-89DCB29984AE}"/>
          </ac:spMkLst>
        </pc:spChg>
        <pc:spChg chg="mod">
          <ac:chgData name="Mili Diengdoh" userId="4e667e83-9d62-4727-9cfb-ee24b16ffb56" providerId="ADAL" clId="{A30E8B77-2F63-4E39-AF4D-3DDE10639A55}" dt="2020-07-15T07:53:28.495" v="978" actId="554"/>
          <ac:spMkLst>
            <pc:docMk/>
            <pc:sldMk cId="2495684271" sldId="2604"/>
            <ac:spMk id="15" creationId="{A68865EC-C8DC-4F5F-AFF6-C7BAE09AC1BF}"/>
          </ac:spMkLst>
        </pc:spChg>
        <pc:grpChg chg="add del mod">
          <ac:chgData name="Mili Diengdoh" userId="4e667e83-9d62-4727-9cfb-ee24b16ffb56" providerId="ADAL" clId="{A30E8B77-2F63-4E39-AF4D-3DDE10639A55}" dt="2020-07-15T07:52:40.774" v="960" actId="165"/>
          <ac:grpSpMkLst>
            <pc:docMk/>
            <pc:sldMk cId="2495684271" sldId="2604"/>
            <ac:grpSpMk id="8" creationId="{3B4F66D0-F24A-4C1C-AA85-E8AF9B5A1294}"/>
          </ac:grpSpMkLst>
        </pc:grpChg>
        <pc:picChg chg="mod">
          <ac:chgData name="Mili Diengdoh" userId="4e667e83-9d62-4727-9cfb-ee24b16ffb56" providerId="ADAL" clId="{A30E8B77-2F63-4E39-AF4D-3DDE10639A55}" dt="2020-07-15T07:53:31.263" v="981" actId="554"/>
          <ac:picMkLst>
            <pc:docMk/>
            <pc:sldMk cId="2495684271" sldId="2604"/>
            <ac:picMk id="3" creationId="{6AEA5B27-7450-46BE-9D48-E2AC1C2560AD}"/>
          </ac:picMkLst>
        </pc:picChg>
        <pc:picChg chg="mod">
          <ac:chgData name="Mili Diengdoh" userId="4e667e83-9d62-4727-9cfb-ee24b16ffb56" providerId="ADAL" clId="{A30E8B77-2F63-4E39-AF4D-3DDE10639A55}" dt="2020-07-15T07:53:28.495" v="978" actId="554"/>
          <ac:picMkLst>
            <pc:docMk/>
            <pc:sldMk cId="2495684271" sldId="2604"/>
            <ac:picMk id="4" creationId="{89BD945F-1C3D-47BC-A100-CCB881C8963C}"/>
          </ac:picMkLst>
        </pc:picChg>
        <pc:cxnChg chg="mod">
          <ac:chgData name="Mili Diengdoh" userId="4e667e83-9d62-4727-9cfb-ee24b16ffb56" providerId="ADAL" clId="{A30E8B77-2F63-4E39-AF4D-3DDE10639A55}" dt="2020-07-15T07:53:26.014" v="976" actId="465"/>
          <ac:cxnSpMkLst>
            <pc:docMk/>
            <pc:sldMk cId="2495684271" sldId="2604"/>
            <ac:cxnSpMk id="16" creationId="{7A91397D-B411-49D4-8E1C-E9A11F8B99F1}"/>
          </ac:cxnSpMkLst>
        </pc:cxnChg>
      </pc:sldChg>
      <pc:sldChg chg="addSp delSp modSp mod">
        <pc:chgData name="Mili Diengdoh" userId="4e667e83-9d62-4727-9cfb-ee24b16ffb56" providerId="ADAL" clId="{A30E8B77-2F63-4E39-AF4D-3DDE10639A55}" dt="2020-07-15T07:58:25.188" v="1081" actId="14100"/>
        <pc:sldMkLst>
          <pc:docMk/>
          <pc:sldMk cId="616904273" sldId="2606"/>
        </pc:sldMkLst>
        <pc:spChg chg="add del">
          <ac:chgData name="Mili Diengdoh" userId="4e667e83-9d62-4727-9cfb-ee24b16ffb56" providerId="ADAL" clId="{A30E8B77-2F63-4E39-AF4D-3DDE10639A55}" dt="2020-07-15T07:57:48.668" v="1061" actId="478"/>
          <ac:spMkLst>
            <pc:docMk/>
            <pc:sldMk cId="616904273" sldId="2606"/>
            <ac:spMk id="6" creationId="{42BEDDD8-74BF-4BB3-9618-545B7BEEC3F2}"/>
          </ac:spMkLst>
        </pc:spChg>
        <pc:spChg chg="mod">
          <ac:chgData name="Mili Diengdoh" userId="4e667e83-9d62-4727-9cfb-ee24b16ffb56" providerId="ADAL" clId="{A30E8B77-2F63-4E39-AF4D-3DDE10639A55}" dt="2020-07-15T07:58:25.188" v="1081" actId="14100"/>
          <ac:spMkLst>
            <pc:docMk/>
            <pc:sldMk cId="616904273" sldId="2606"/>
            <ac:spMk id="7" creationId="{703C330C-9BBA-4212-AE21-871C2A1991C5}"/>
          </ac:spMkLst>
        </pc:spChg>
        <pc:picChg chg="add mod modCrop">
          <ac:chgData name="Mili Diengdoh" userId="4e667e83-9d62-4727-9cfb-ee24b16ffb56" providerId="ADAL" clId="{A30E8B77-2F63-4E39-AF4D-3DDE10639A55}" dt="2020-07-15T07:58:25.188" v="1081" actId="14100"/>
          <ac:picMkLst>
            <pc:docMk/>
            <pc:sldMk cId="616904273" sldId="2606"/>
            <ac:picMk id="4" creationId="{45DAF2C0-A426-4AE4-93BF-838DF41CFBD3}"/>
          </ac:picMkLst>
        </pc:picChg>
        <pc:picChg chg="del mod modCrop">
          <ac:chgData name="Mili Diengdoh" userId="4e667e83-9d62-4727-9cfb-ee24b16ffb56" providerId="ADAL" clId="{A30E8B77-2F63-4E39-AF4D-3DDE10639A55}" dt="2020-07-15T07:57:42.201" v="1059" actId="478"/>
          <ac:picMkLst>
            <pc:docMk/>
            <pc:sldMk cId="616904273" sldId="2606"/>
            <ac:picMk id="9" creationId="{09811F4F-3C89-4E6C-983C-C91246460D38}"/>
          </ac:picMkLst>
        </pc:picChg>
      </pc:sldChg>
      <pc:sldChg chg="modSp">
        <pc:chgData name="Mili Diengdoh" userId="4e667e83-9d62-4727-9cfb-ee24b16ffb56" providerId="ADAL" clId="{A30E8B77-2F63-4E39-AF4D-3DDE10639A55}" dt="2020-07-15T09:31:55.083" v="2045"/>
        <pc:sldMkLst>
          <pc:docMk/>
          <pc:sldMk cId="1836067699" sldId="2607"/>
        </pc:sldMkLst>
        <pc:spChg chg="mod">
          <ac:chgData name="Mili Diengdoh" userId="4e667e83-9d62-4727-9cfb-ee24b16ffb56" providerId="ADAL" clId="{A30E8B77-2F63-4E39-AF4D-3DDE10639A55}" dt="2020-07-15T09:31:55.083" v="2045"/>
          <ac:spMkLst>
            <pc:docMk/>
            <pc:sldMk cId="1836067699" sldId="2607"/>
            <ac:spMk id="3" creationId="{5B6A7796-EC40-4A1C-B394-D560E714D47B}"/>
          </ac:spMkLst>
        </pc:spChg>
      </pc:sldChg>
      <pc:sldChg chg="modSp mod">
        <pc:chgData name="Mili Diengdoh" userId="4e667e83-9d62-4727-9cfb-ee24b16ffb56" providerId="ADAL" clId="{A30E8B77-2F63-4E39-AF4D-3DDE10639A55}" dt="2020-07-15T09:32:01.015" v="2047"/>
        <pc:sldMkLst>
          <pc:docMk/>
          <pc:sldMk cId="2814506248" sldId="2608"/>
        </pc:sldMkLst>
        <pc:spChg chg="mod">
          <ac:chgData name="Mili Diengdoh" userId="4e667e83-9d62-4727-9cfb-ee24b16ffb56" providerId="ADAL" clId="{A30E8B77-2F63-4E39-AF4D-3DDE10639A55}" dt="2020-07-15T09:32:01.015" v="2047"/>
          <ac:spMkLst>
            <pc:docMk/>
            <pc:sldMk cId="2814506248" sldId="2608"/>
            <ac:spMk id="3" creationId="{56C7C0FC-BD65-469A-89F7-B3E302FD49EA}"/>
          </ac:spMkLst>
        </pc:spChg>
        <pc:spChg chg="mod">
          <ac:chgData name="Mili Diengdoh" userId="4e667e83-9d62-4727-9cfb-ee24b16ffb56" providerId="ADAL" clId="{A30E8B77-2F63-4E39-AF4D-3DDE10639A55}" dt="2020-07-15T07:59:09.411" v="1095" actId="12789"/>
          <ac:spMkLst>
            <pc:docMk/>
            <pc:sldMk cId="2814506248" sldId="2608"/>
            <ac:spMk id="7" creationId="{42B88CEC-A0B5-4443-8B39-A317E3147D11}"/>
          </ac:spMkLst>
        </pc:spChg>
        <pc:spChg chg="mod">
          <ac:chgData name="Mili Diengdoh" userId="4e667e83-9d62-4727-9cfb-ee24b16ffb56" providerId="ADAL" clId="{A30E8B77-2F63-4E39-AF4D-3DDE10639A55}" dt="2020-07-15T07:59:12.086" v="1096" actId="12789"/>
          <ac:spMkLst>
            <pc:docMk/>
            <pc:sldMk cId="2814506248" sldId="2608"/>
            <ac:spMk id="16" creationId="{FA873517-8987-4A93-81EF-8051D99B714D}"/>
          </ac:spMkLst>
        </pc:spChg>
        <pc:spChg chg="mod">
          <ac:chgData name="Mili Diengdoh" userId="4e667e83-9d62-4727-9cfb-ee24b16ffb56" providerId="ADAL" clId="{A30E8B77-2F63-4E39-AF4D-3DDE10639A55}" dt="2020-07-15T07:59:14.050" v="1097" actId="12789"/>
          <ac:spMkLst>
            <pc:docMk/>
            <pc:sldMk cId="2814506248" sldId="2608"/>
            <ac:spMk id="20" creationId="{23D4E269-7237-4C3D-952D-11A6F0146780}"/>
          </ac:spMkLst>
        </pc:spChg>
        <pc:spChg chg="mod">
          <ac:chgData name="Mili Diengdoh" userId="4e667e83-9d62-4727-9cfb-ee24b16ffb56" providerId="ADAL" clId="{A30E8B77-2F63-4E39-AF4D-3DDE10639A55}" dt="2020-07-15T07:59:16.288" v="1098" actId="12789"/>
          <ac:spMkLst>
            <pc:docMk/>
            <pc:sldMk cId="2814506248" sldId="2608"/>
            <ac:spMk id="24" creationId="{EC087352-C68C-4995-A171-2DD90C2025BC}"/>
          </ac:spMkLst>
        </pc:spChg>
        <pc:spChg chg="mod">
          <ac:chgData name="Mili Diengdoh" userId="4e667e83-9d62-4727-9cfb-ee24b16ffb56" providerId="ADAL" clId="{A30E8B77-2F63-4E39-AF4D-3DDE10639A55}" dt="2020-07-15T07:59:18.487" v="1099" actId="12789"/>
          <ac:spMkLst>
            <pc:docMk/>
            <pc:sldMk cId="2814506248" sldId="2608"/>
            <ac:spMk id="28" creationId="{E47424FA-2B81-49D4-8E0C-9EB6DF695E77}"/>
          </ac:spMkLst>
        </pc:spChg>
        <pc:picChg chg="mod">
          <ac:chgData name="Mili Diengdoh" userId="4e667e83-9d62-4727-9cfb-ee24b16ffb56" providerId="ADAL" clId="{A30E8B77-2F63-4E39-AF4D-3DDE10639A55}" dt="2020-07-15T07:59:09.411" v="1095" actId="12789"/>
          <ac:picMkLst>
            <pc:docMk/>
            <pc:sldMk cId="2814506248" sldId="2608"/>
            <ac:picMk id="37" creationId="{A14B9B61-8A68-456F-BB29-16D686BD8BCE}"/>
          </ac:picMkLst>
        </pc:picChg>
        <pc:picChg chg="mod">
          <ac:chgData name="Mili Diengdoh" userId="4e667e83-9d62-4727-9cfb-ee24b16ffb56" providerId="ADAL" clId="{A30E8B77-2F63-4E39-AF4D-3DDE10639A55}" dt="2020-07-15T07:59:12.086" v="1096" actId="12789"/>
          <ac:picMkLst>
            <pc:docMk/>
            <pc:sldMk cId="2814506248" sldId="2608"/>
            <ac:picMk id="38" creationId="{5AB4A19E-D223-41AB-A023-1646F28C9ACB}"/>
          </ac:picMkLst>
        </pc:picChg>
        <pc:picChg chg="mod">
          <ac:chgData name="Mili Diengdoh" userId="4e667e83-9d62-4727-9cfb-ee24b16ffb56" providerId="ADAL" clId="{A30E8B77-2F63-4E39-AF4D-3DDE10639A55}" dt="2020-07-15T07:59:14.050" v="1097" actId="12789"/>
          <ac:picMkLst>
            <pc:docMk/>
            <pc:sldMk cId="2814506248" sldId="2608"/>
            <ac:picMk id="39" creationId="{922820A6-811C-4B37-BE6A-AB9AB5DCE2C3}"/>
          </ac:picMkLst>
        </pc:picChg>
        <pc:picChg chg="mod">
          <ac:chgData name="Mili Diengdoh" userId="4e667e83-9d62-4727-9cfb-ee24b16ffb56" providerId="ADAL" clId="{A30E8B77-2F63-4E39-AF4D-3DDE10639A55}" dt="2020-07-15T07:59:16.288" v="1098" actId="12789"/>
          <ac:picMkLst>
            <pc:docMk/>
            <pc:sldMk cId="2814506248" sldId="2608"/>
            <ac:picMk id="40" creationId="{A9BDEEA6-079D-462A-AD7C-1327DAA6325F}"/>
          </ac:picMkLst>
        </pc:picChg>
        <pc:picChg chg="mod">
          <ac:chgData name="Mili Diengdoh" userId="4e667e83-9d62-4727-9cfb-ee24b16ffb56" providerId="ADAL" clId="{A30E8B77-2F63-4E39-AF4D-3DDE10639A55}" dt="2020-07-15T07:59:18.487" v="1099" actId="12789"/>
          <ac:picMkLst>
            <pc:docMk/>
            <pc:sldMk cId="2814506248" sldId="2608"/>
            <ac:picMk id="41" creationId="{4B5E886A-F129-4958-93B4-5ACB230E7819}"/>
          </ac:picMkLst>
        </pc:picChg>
        <pc:cxnChg chg="mod">
          <ac:chgData name="Mili Diengdoh" userId="4e667e83-9d62-4727-9cfb-ee24b16ffb56" providerId="ADAL" clId="{A30E8B77-2F63-4E39-AF4D-3DDE10639A55}" dt="2020-07-15T07:59:07.336" v="1093" actId="465"/>
          <ac:cxnSpMkLst>
            <pc:docMk/>
            <pc:sldMk cId="2814506248" sldId="2608"/>
            <ac:cxnSpMk id="8" creationId="{FBFD3546-3CF4-4B1F-B3A6-E55F541856E8}"/>
          </ac:cxnSpMkLst>
        </pc:cxnChg>
        <pc:cxnChg chg="mod">
          <ac:chgData name="Mili Diengdoh" userId="4e667e83-9d62-4727-9cfb-ee24b16ffb56" providerId="ADAL" clId="{A30E8B77-2F63-4E39-AF4D-3DDE10639A55}" dt="2020-07-15T07:59:07.336" v="1093" actId="465"/>
          <ac:cxnSpMkLst>
            <pc:docMk/>
            <pc:sldMk cId="2814506248" sldId="2608"/>
            <ac:cxnSpMk id="34" creationId="{0A2B6767-E0E8-4FFF-901E-67469E2A23DF}"/>
          </ac:cxnSpMkLst>
        </pc:cxnChg>
        <pc:cxnChg chg="mod">
          <ac:chgData name="Mili Diengdoh" userId="4e667e83-9d62-4727-9cfb-ee24b16ffb56" providerId="ADAL" clId="{A30E8B77-2F63-4E39-AF4D-3DDE10639A55}" dt="2020-07-15T07:59:07.336" v="1093" actId="465"/>
          <ac:cxnSpMkLst>
            <pc:docMk/>
            <pc:sldMk cId="2814506248" sldId="2608"/>
            <ac:cxnSpMk id="35" creationId="{E07B0F1B-56A7-40D5-AE97-C7AA466646E1}"/>
          </ac:cxnSpMkLst>
        </pc:cxnChg>
        <pc:cxnChg chg="mod">
          <ac:chgData name="Mili Diengdoh" userId="4e667e83-9d62-4727-9cfb-ee24b16ffb56" providerId="ADAL" clId="{A30E8B77-2F63-4E39-AF4D-3DDE10639A55}" dt="2020-07-15T07:59:07.336" v="1093" actId="465"/>
          <ac:cxnSpMkLst>
            <pc:docMk/>
            <pc:sldMk cId="2814506248" sldId="2608"/>
            <ac:cxnSpMk id="36" creationId="{673D4881-3233-482A-BFB0-33CB2E18C790}"/>
          </ac:cxnSpMkLst>
        </pc:cxnChg>
      </pc:sldChg>
      <pc:sldChg chg="modSp">
        <pc:chgData name="Mili Diengdoh" userId="4e667e83-9d62-4727-9cfb-ee24b16ffb56" providerId="ADAL" clId="{A30E8B77-2F63-4E39-AF4D-3DDE10639A55}" dt="2020-07-15T09:32:07.943" v="2051"/>
        <pc:sldMkLst>
          <pc:docMk/>
          <pc:sldMk cId="3145156636" sldId="2609"/>
        </pc:sldMkLst>
        <pc:spChg chg="mod">
          <ac:chgData name="Mili Diengdoh" userId="4e667e83-9d62-4727-9cfb-ee24b16ffb56" providerId="ADAL" clId="{A30E8B77-2F63-4E39-AF4D-3DDE10639A55}" dt="2020-07-15T09:32:07.943" v="2051"/>
          <ac:spMkLst>
            <pc:docMk/>
            <pc:sldMk cId="3145156636" sldId="2609"/>
            <ac:spMk id="3" creationId="{5B6A7796-EC40-4A1C-B394-D560E714D47B}"/>
          </ac:spMkLst>
        </pc:spChg>
      </pc:sldChg>
      <pc:sldChg chg="addSp delSp modSp mod">
        <pc:chgData name="Mili Diengdoh" userId="4e667e83-9d62-4727-9cfb-ee24b16ffb56" providerId="ADAL" clId="{A30E8B77-2F63-4E39-AF4D-3DDE10639A55}" dt="2020-07-15T08:02:22.421" v="1140"/>
        <pc:sldMkLst>
          <pc:docMk/>
          <pc:sldMk cId="1567422011" sldId="2610"/>
        </pc:sldMkLst>
        <pc:spChg chg="mod">
          <ac:chgData name="Mili Diengdoh" userId="4e667e83-9d62-4727-9cfb-ee24b16ffb56" providerId="ADAL" clId="{A30E8B77-2F63-4E39-AF4D-3DDE10639A55}" dt="2020-07-15T08:02:22.421" v="1140"/>
          <ac:spMkLst>
            <pc:docMk/>
            <pc:sldMk cId="1567422011" sldId="2610"/>
            <ac:spMk id="4" creationId="{46AFAF13-0055-4655-AC55-ECF597892FBB}"/>
          </ac:spMkLst>
        </pc:spChg>
        <pc:spChg chg="mod topLvl">
          <ac:chgData name="Mili Diengdoh" userId="4e667e83-9d62-4727-9cfb-ee24b16ffb56" providerId="ADAL" clId="{A30E8B77-2F63-4E39-AF4D-3DDE10639A55}" dt="2020-07-15T08:00:50.794" v="1114" actId="165"/>
          <ac:spMkLst>
            <pc:docMk/>
            <pc:sldMk cId="1567422011" sldId="2610"/>
            <ac:spMk id="6" creationId="{DFA64A8C-B171-4197-8052-A9B89364F30D}"/>
          </ac:spMkLst>
        </pc:spChg>
        <pc:spChg chg="mod">
          <ac:chgData name="Mili Diengdoh" userId="4e667e83-9d62-4727-9cfb-ee24b16ffb56" providerId="ADAL" clId="{A30E8B77-2F63-4E39-AF4D-3DDE10639A55}" dt="2020-07-15T08:00:36.923" v="1109" actId="3064"/>
          <ac:spMkLst>
            <pc:docMk/>
            <pc:sldMk cId="1567422011" sldId="2610"/>
            <ac:spMk id="7" creationId="{633DC60F-7A5B-4590-ADCD-5956B80DA9E8}"/>
          </ac:spMkLst>
        </pc:spChg>
        <pc:spChg chg="mod topLvl">
          <ac:chgData name="Mili Diengdoh" userId="4e667e83-9d62-4727-9cfb-ee24b16ffb56" providerId="ADAL" clId="{A30E8B77-2F63-4E39-AF4D-3DDE10639A55}" dt="2020-07-15T08:01:09.856" v="1117" actId="408"/>
          <ac:spMkLst>
            <pc:docMk/>
            <pc:sldMk cId="1567422011" sldId="2610"/>
            <ac:spMk id="8" creationId="{03E624D4-DD7E-478A-83A1-4B82A98885A0}"/>
          </ac:spMkLst>
        </pc:spChg>
        <pc:spChg chg="mod topLvl">
          <ac:chgData name="Mili Diengdoh" userId="4e667e83-9d62-4727-9cfb-ee24b16ffb56" providerId="ADAL" clId="{A30E8B77-2F63-4E39-AF4D-3DDE10639A55}" dt="2020-07-15T08:00:50.794" v="1114" actId="165"/>
          <ac:spMkLst>
            <pc:docMk/>
            <pc:sldMk cId="1567422011" sldId="2610"/>
            <ac:spMk id="9" creationId="{5501101E-79C7-4E13-9B96-954546E22523}"/>
          </ac:spMkLst>
        </pc:spChg>
        <pc:spChg chg="mod topLvl">
          <ac:chgData name="Mili Diengdoh" userId="4e667e83-9d62-4727-9cfb-ee24b16ffb56" providerId="ADAL" clId="{A30E8B77-2F63-4E39-AF4D-3DDE10639A55}" dt="2020-07-15T08:01:09.856" v="1117" actId="408"/>
          <ac:spMkLst>
            <pc:docMk/>
            <pc:sldMk cId="1567422011" sldId="2610"/>
            <ac:spMk id="10" creationId="{8F48D84E-E4AA-4C24-B599-AB1D2CACE03F}"/>
          </ac:spMkLst>
        </pc:spChg>
        <pc:grpChg chg="add del mod">
          <ac:chgData name="Mili Diengdoh" userId="4e667e83-9d62-4727-9cfb-ee24b16ffb56" providerId="ADAL" clId="{A30E8B77-2F63-4E39-AF4D-3DDE10639A55}" dt="2020-07-15T08:00:50.794" v="1114" actId="165"/>
          <ac:grpSpMkLst>
            <pc:docMk/>
            <pc:sldMk cId="1567422011" sldId="2610"/>
            <ac:grpSpMk id="2" creationId="{CCF06BAA-1F2F-484E-908D-A385F65629E3}"/>
          </ac:grpSpMkLst>
        </pc:grpChg>
      </pc:sldChg>
      <pc:sldChg chg="modSp mod">
        <pc:chgData name="Mili Diengdoh" userId="4e667e83-9d62-4727-9cfb-ee24b16ffb56" providerId="ADAL" clId="{A30E8B77-2F63-4E39-AF4D-3DDE10639A55}" dt="2020-07-15T08:02:19.944" v="1138"/>
        <pc:sldMkLst>
          <pc:docMk/>
          <pc:sldMk cId="1343753480" sldId="2611"/>
        </pc:sldMkLst>
        <pc:spChg chg="mod">
          <ac:chgData name="Mili Diengdoh" userId="4e667e83-9d62-4727-9cfb-ee24b16ffb56" providerId="ADAL" clId="{A30E8B77-2F63-4E39-AF4D-3DDE10639A55}" dt="2020-07-15T08:02:19.944" v="1138"/>
          <ac:spMkLst>
            <pc:docMk/>
            <pc:sldMk cId="1343753480" sldId="2611"/>
            <ac:spMk id="4" creationId="{46AFAF13-0055-4655-AC55-ECF597892FBB}"/>
          </ac:spMkLst>
        </pc:spChg>
        <pc:spChg chg="mod">
          <ac:chgData name="Mili Diengdoh" userId="4e667e83-9d62-4727-9cfb-ee24b16ffb56" providerId="ADAL" clId="{A30E8B77-2F63-4E39-AF4D-3DDE10639A55}" dt="2020-07-15T08:02:03.802" v="1129" actId="553"/>
          <ac:spMkLst>
            <pc:docMk/>
            <pc:sldMk cId="1343753480" sldId="2611"/>
            <ac:spMk id="5" creationId="{D96AF5F1-B6E5-472B-8740-0A4C27340280}"/>
          </ac:spMkLst>
        </pc:spChg>
        <pc:spChg chg="mod">
          <ac:chgData name="Mili Diengdoh" userId="4e667e83-9d62-4727-9cfb-ee24b16ffb56" providerId="ADAL" clId="{A30E8B77-2F63-4E39-AF4D-3DDE10639A55}" dt="2020-07-15T08:02:01.479" v="1128" actId="14100"/>
          <ac:spMkLst>
            <pc:docMk/>
            <pc:sldMk cId="1343753480" sldId="2611"/>
            <ac:spMk id="6" creationId="{DFA64A8C-B171-4197-8052-A9B89364F30D}"/>
          </ac:spMkLst>
        </pc:spChg>
        <pc:spChg chg="mod">
          <ac:chgData name="Mili Diengdoh" userId="4e667e83-9d62-4727-9cfb-ee24b16ffb56" providerId="ADAL" clId="{A30E8B77-2F63-4E39-AF4D-3DDE10639A55}" dt="2020-07-15T08:01:20.219" v="1119"/>
          <ac:spMkLst>
            <pc:docMk/>
            <pc:sldMk cId="1343753480" sldId="2611"/>
            <ac:spMk id="7" creationId="{633DC60F-7A5B-4590-ADCD-5956B80DA9E8}"/>
          </ac:spMkLst>
        </pc:spChg>
        <pc:spChg chg="mod">
          <ac:chgData name="Mili Diengdoh" userId="4e667e83-9d62-4727-9cfb-ee24b16ffb56" providerId="ADAL" clId="{A30E8B77-2F63-4E39-AF4D-3DDE10639A55}" dt="2020-07-15T08:02:11.041" v="1134" actId="313"/>
          <ac:spMkLst>
            <pc:docMk/>
            <pc:sldMk cId="1343753480" sldId="2611"/>
            <ac:spMk id="8" creationId="{03E624D4-DD7E-478A-83A1-4B82A98885A0}"/>
          </ac:spMkLst>
        </pc:spChg>
        <pc:spChg chg="mod">
          <ac:chgData name="Mili Diengdoh" userId="4e667e83-9d62-4727-9cfb-ee24b16ffb56" providerId="ADAL" clId="{A30E8B77-2F63-4E39-AF4D-3DDE10639A55}" dt="2020-07-15T08:02:03.802" v="1129" actId="553"/>
          <ac:spMkLst>
            <pc:docMk/>
            <pc:sldMk cId="1343753480" sldId="2611"/>
            <ac:spMk id="9" creationId="{5501101E-79C7-4E13-9B96-954546E22523}"/>
          </ac:spMkLst>
        </pc:spChg>
        <pc:spChg chg="mod">
          <ac:chgData name="Mili Diengdoh" userId="4e667e83-9d62-4727-9cfb-ee24b16ffb56" providerId="ADAL" clId="{A30E8B77-2F63-4E39-AF4D-3DDE10639A55}" dt="2020-07-15T08:02:07.994" v="1131" actId="408"/>
          <ac:spMkLst>
            <pc:docMk/>
            <pc:sldMk cId="1343753480" sldId="2611"/>
            <ac:spMk id="10" creationId="{8F48D84E-E4AA-4C24-B599-AB1D2CACE03F}"/>
          </ac:spMkLst>
        </pc:spChg>
      </pc:sldChg>
      <pc:sldChg chg="addSp delSp modSp mod">
        <pc:chgData name="Mili Diengdoh" userId="4e667e83-9d62-4727-9cfb-ee24b16ffb56" providerId="ADAL" clId="{A30E8B77-2F63-4E39-AF4D-3DDE10639A55}" dt="2020-07-15T08:04:31.794" v="1197" actId="13244"/>
        <pc:sldMkLst>
          <pc:docMk/>
          <pc:sldMk cId="1129039322" sldId="2612"/>
        </pc:sldMkLst>
        <pc:spChg chg="mod">
          <ac:chgData name="Mili Diengdoh" userId="4e667e83-9d62-4727-9cfb-ee24b16ffb56" providerId="ADAL" clId="{A30E8B77-2F63-4E39-AF4D-3DDE10639A55}" dt="2020-07-15T08:02:33.373" v="1144"/>
          <ac:spMkLst>
            <pc:docMk/>
            <pc:sldMk cId="1129039322" sldId="2612"/>
            <ac:spMk id="2" creationId="{E716B084-A81D-4D87-B1FF-4CAAB0FBB15F}"/>
          </ac:spMkLst>
        </pc:spChg>
        <pc:spChg chg="mod">
          <ac:chgData name="Mili Diengdoh" userId="4e667e83-9d62-4727-9cfb-ee24b16ffb56" providerId="ADAL" clId="{A30E8B77-2F63-4E39-AF4D-3DDE10639A55}" dt="2020-07-15T08:03:50.305" v="1181" actId="12789"/>
          <ac:spMkLst>
            <pc:docMk/>
            <pc:sldMk cId="1129039322" sldId="2612"/>
            <ac:spMk id="10" creationId="{E8C95FCE-9A14-412E-81B8-E0EF51ECB1EE}"/>
          </ac:spMkLst>
        </pc:spChg>
        <pc:spChg chg="mod">
          <ac:chgData name="Mili Diengdoh" userId="4e667e83-9d62-4727-9cfb-ee24b16ffb56" providerId="ADAL" clId="{A30E8B77-2F63-4E39-AF4D-3DDE10639A55}" dt="2020-07-15T08:03:43.290" v="1178" actId="12789"/>
          <ac:spMkLst>
            <pc:docMk/>
            <pc:sldMk cId="1129039322" sldId="2612"/>
            <ac:spMk id="15" creationId="{63108814-BB2B-4ED6-9ABB-3A78E852FF33}"/>
          </ac:spMkLst>
        </pc:spChg>
        <pc:spChg chg="mod">
          <ac:chgData name="Mili Diengdoh" userId="4e667e83-9d62-4727-9cfb-ee24b16ffb56" providerId="ADAL" clId="{A30E8B77-2F63-4E39-AF4D-3DDE10639A55}" dt="2020-07-15T08:03:45.247" v="1179" actId="12789"/>
          <ac:spMkLst>
            <pc:docMk/>
            <pc:sldMk cId="1129039322" sldId="2612"/>
            <ac:spMk id="20" creationId="{9E9453DC-4791-4FFA-8D33-2E62BA425FAB}"/>
          </ac:spMkLst>
        </pc:spChg>
        <pc:spChg chg="mod">
          <ac:chgData name="Mili Diengdoh" userId="4e667e83-9d62-4727-9cfb-ee24b16ffb56" providerId="ADAL" clId="{A30E8B77-2F63-4E39-AF4D-3DDE10639A55}" dt="2020-07-15T08:04:00.912" v="1182"/>
          <ac:spMkLst>
            <pc:docMk/>
            <pc:sldMk cId="1129039322" sldId="2612"/>
            <ac:spMk id="23" creationId="{85159542-74ED-4AAC-AAC7-E4FEC7262763}"/>
          </ac:spMkLst>
        </pc:spChg>
        <pc:spChg chg="mod">
          <ac:chgData name="Mili Diengdoh" userId="4e667e83-9d62-4727-9cfb-ee24b16ffb56" providerId="ADAL" clId="{A30E8B77-2F63-4E39-AF4D-3DDE10639A55}" dt="2020-07-15T08:04:00.912" v="1182"/>
          <ac:spMkLst>
            <pc:docMk/>
            <pc:sldMk cId="1129039322" sldId="2612"/>
            <ac:spMk id="24" creationId="{E9532371-53B0-40F1-BBD0-26F2BDC153FB}"/>
          </ac:spMkLst>
        </pc:spChg>
        <pc:spChg chg="mod">
          <ac:chgData name="Mili Diengdoh" userId="4e667e83-9d62-4727-9cfb-ee24b16ffb56" providerId="ADAL" clId="{A30E8B77-2F63-4E39-AF4D-3DDE10639A55}" dt="2020-07-15T08:03:47.614" v="1180" actId="12789"/>
          <ac:spMkLst>
            <pc:docMk/>
            <pc:sldMk cId="1129039322" sldId="2612"/>
            <ac:spMk id="25" creationId="{5954AA92-CF9E-4D2F-AE89-DE0F2EA60930}"/>
          </ac:spMkLst>
        </pc:spChg>
        <pc:grpChg chg="add del mod">
          <ac:chgData name="Mili Diengdoh" userId="4e667e83-9d62-4727-9cfb-ee24b16ffb56" providerId="ADAL" clId="{A30E8B77-2F63-4E39-AF4D-3DDE10639A55}" dt="2020-07-15T08:04:18.495" v="1190" actId="21"/>
          <ac:grpSpMkLst>
            <pc:docMk/>
            <pc:sldMk cId="1129039322" sldId="2612"/>
            <ac:grpSpMk id="22" creationId="{5AE8E94B-0DC2-4447-966C-8CC8894AC4A3}"/>
          </ac:grpSpMkLst>
        </pc:grpChg>
        <pc:picChg chg="add del mod">
          <ac:chgData name="Mili Diengdoh" userId="4e667e83-9d62-4727-9cfb-ee24b16ffb56" providerId="ADAL" clId="{A30E8B77-2F63-4E39-AF4D-3DDE10639A55}" dt="2020-07-15T08:04:18.495" v="1190" actId="21"/>
          <ac:picMkLst>
            <pc:docMk/>
            <pc:sldMk cId="1129039322" sldId="2612"/>
            <ac:picMk id="9" creationId="{485FA374-F851-4AC7-BCE8-59786F4F933D}"/>
          </ac:picMkLst>
        </pc:picChg>
        <pc:picChg chg="add mod">
          <ac:chgData name="Mili Diengdoh" userId="4e667e83-9d62-4727-9cfb-ee24b16ffb56" providerId="ADAL" clId="{A30E8B77-2F63-4E39-AF4D-3DDE10639A55}" dt="2020-07-15T08:04:31.794" v="1197" actId="13244"/>
          <ac:picMkLst>
            <pc:docMk/>
            <pc:sldMk cId="1129039322" sldId="2612"/>
            <ac:picMk id="13" creationId="{AA4E6D78-C239-4974-83D3-6C62B857A98E}"/>
          </ac:picMkLst>
        </pc:picChg>
        <pc:picChg chg="mod">
          <ac:chgData name="Mili Diengdoh" userId="4e667e83-9d62-4727-9cfb-ee24b16ffb56" providerId="ADAL" clId="{A30E8B77-2F63-4E39-AF4D-3DDE10639A55}" dt="2020-07-15T08:03:50.305" v="1181" actId="12789"/>
          <ac:picMkLst>
            <pc:docMk/>
            <pc:sldMk cId="1129039322" sldId="2612"/>
            <ac:picMk id="26" creationId="{08F84B3D-8E48-429C-B899-9CCD09B29D7D}"/>
          </ac:picMkLst>
        </pc:picChg>
        <pc:picChg chg="mod">
          <ac:chgData name="Mili Diengdoh" userId="4e667e83-9d62-4727-9cfb-ee24b16ffb56" providerId="ADAL" clId="{A30E8B77-2F63-4E39-AF4D-3DDE10639A55}" dt="2020-07-15T08:03:43.290" v="1178" actId="12789"/>
          <ac:picMkLst>
            <pc:docMk/>
            <pc:sldMk cId="1129039322" sldId="2612"/>
            <ac:picMk id="27" creationId="{31683D96-AAD9-46DA-A04E-9A22691055E9}"/>
          </ac:picMkLst>
        </pc:picChg>
        <pc:picChg chg="del mod">
          <ac:chgData name="Mili Diengdoh" userId="4e667e83-9d62-4727-9cfb-ee24b16ffb56" providerId="ADAL" clId="{A30E8B77-2F63-4E39-AF4D-3DDE10639A55}" dt="2020-07-15T08:04:29.148" v="1196" actId="478"/>
          <ac:picMkLst>
            <pc:docMk/>
            <pc:sldMk cId="1129039322" sldId="2612"/>
            <ac:picMk id="28" creationId="{1F631EDD-4861-4ACB-B3B2-93A43E59745F}"/>
          </ac:picMkLst>
        </pc:picChg>
        <pc:picChg chg="mod">
          <ac:chgData name="Mili Diengdoh" userId="4e667e83-9d62-4727-9cfb-ee24b16ffb56" providerId="ADAL" clId="{A30E8B77-2F63-4E39-AF4D-3DDE10639A55}" dt="2020-07-15T08:03:47.614" v="1180" actId="12789"/>
          <ac:picMkLst>
            <pc:docMk/>
            <pc:sldMk cId="1129039322" sldId="2612"/>
            <ac:picMk id="29" creationId="{D0C50B92-77F0-4CAD-8CFA-F565F4630E66}"/>
          </ac:picMkLst>
        </pc:picChg>
        <pc:cxnChg chg="mod">
          <ac:chgData name="Mili Diengdoh" userId="4e667e83-9d62-4727-9cfb-ee24b16ffb56" providerId="ADAL" clId="{A30E8B77-2F63-4E39-AF4D-3DDE10639A55}" dt="2020-07-15T08:03:40.190" v="1176" actId="465"/>
          <ac:cxnSpMkLst>
            <pc:docMk/>
            <pc:sldMk cId="1129039322" sldId="2612"/>
            <ac:cxnSpMk id="11" creationId="{6C0DAA3F-D555-43EB-A0E1-08468FC70B78}"/>
          </ac:cxnSpMkLst>
        </pc:cxnChg>
        <pc:cxnChg chg="mod">
          <ac:chgData name="Mili Diengdoh" userId="4e667e83-9d62-4727-9cfb-ee24b16ffb56" providerId="ADAL" clId="{A30E8B77-2F63-4E39-AF4D-3DDE10639A55}" dt="2020-07-15T08:03:40.190" v="1176" actId="465"/>
          <ac:cxnSpMkLst>
            <pc:docMk/>
            <pc:sldMk cId="1129039322" sldId="2612"/>
            <ac:cxnSpMk id="16" creationId="{4FAD9177-D7B6-4062-83BB-12109F447CB9}"/>
          </ac:cxnSpMkLst>
        </pc:cxnChg>
        <pc:cxnChg chg="mod">
          <ac:chgData name="Mili Diengdoh" userId="4e667e83-9d62-4727-9cfb-ee24b16ffb56" providerId="ADAL" clId="{A30E8B77-2F63-4E39-AF4D-3DDE10639A55}" dt="2020-07-15T08:03:40.190" v="1176" actId="465"/>
          <ac:cxnSpMkLst>
            <pc:docMk/>
            <pc:sldMk cId="1129039322" sldId="2612"/>
            <ac:cxnSpMk id="21" creationId="{F5E482E2-01B5-403C-9396-2A2F6B295779}"/>
          </ac:cxnSpMkLst>
        </pc:cxnChg>
      </pc:sldChg>
      <pc:sldChg chg="modSp">
        <pc:chgData name="Mili Diengdoh" userId="4e667e83-9d62-4727-9cfb-ee24b16ffb56" providerId="ADAL" clId="{A30E8B77-2F63-4E39-AF4D-3DDE10639A55}" dt="2020-07-15T08:02:29.149" v="1142"/>
        <pc:sldMkLst>
          <pc:docMk/>
          <pc:sldMk cId="1881476265" sldId="2613"/>
        </pc:sldMkLst>
        <pc:spChg chg="mod">
          <ac:chgData name="Mili Diengdoh" userId="4e667e83-9d62-4727-9cfb-ee24b16ffb56" providerId="ADAL" clId="{A30E8B77-2F63-4E39-AF4D-3DDE10639A55}" dt="2020-07-15T08:02:29.149" v="1142"/>
          <ac:spMkLst>
            <pc:docMk/>
            <pc:sldMk cId="1881476265" sldId="2613"/>
            <ac:spMk id="3" creationId="{5B6A7796-EC40-4A1C-B394-D560E714D47B}"/>
          </ac:spMkLst>
        </pc:spChg>
      </pc:sldChg>
      <pc:sldChg chg="addSp modSp mod">
        <pc:chgData name="Mili Diengdoh" userId="4e667e83-9d62-4727-9cfb-ee24b16ffb56" providerId="ADAL" clId="{A30E8B77-2F63-4E39-AF4D-3DDE10639A55}" dt="2020-07-15T08:45:33.387" v="1327" actId="962"/>
        <pc:sldMkLst>
          <pc:docMk/>
          <pc:sldMk cId="162002729" sldId="2614"/>
        </pc:sldMkLst>
        <pc:spChg chg="mod">
          <ac:chgData name="Mili Diengdoh" userId="4e667e83-9d62-4727-9cfb-ee24b16ffb56" providerId="ADAL" clId="{A30E8B77-2F63-4E39-AF4D-3DDE10639A55}" dt="2020-07-15T08:06:15.624" v="1226"/>
          <ac:spMkLst>
            <pc:docMk/>
            <pc:sldMk cId="162002729" sldId="2614"/>
            <ac:spMk id="2" creationId="{B8623351-EFEF-4961-9466-18954BEC8E05}"/>
          </ac:spMkLst>
        </pc:spChg>
        <pc:spChg chg="mod">
          <ac:chgData name="Mili Diengdoh" userId="4e667e83-9d62-4727-9cfb-ee24b16ffb56" providerId="ADAL" clId="{A30E8B77-2F63-4E39-AF4D-3DDE10639A55}" dt="2020-07-15T08:05:06.809" v="1201" actId="14100"/>
          <ac:spMkLst>
            <pc:docMk/>
            <pc:sldMk cId="162002729" sldId="2614"/>
            <ac:spMk id="3" creationId="{A687BEDE-92A7-4A8A-90BA-FF598DD6EC7E}"/>
          </ac:spMkLst>
        </pc:spChg>
        <pc:spChg chg="mod">
          <ac:chgData name="Mili Diengdoh" userId="4e667e83-9d62-4727-9cfb-ee24b16ffb56" providerId="ADAL" clId="{A30E8B77-2F63-4E39-AF4D-3DDE10639A55}" dt="2020-07-15T08:05:34.859" v="1218" actId="3064"/>
          <ac:spMkLst>
            <pc:docMk/>
            <pc:sldMk cId="162002729" sldId="2614"/>
            <ac:spMk id="15" creationId="{FAE090FD-D5DC-470B-BA53-F54980B94D48}"/>
          </ac:spMkLst>
        </pc:spChg>
        <pc:spChg chg="mod">
          <ac:chgData name="Mili Diengdoh" userId="4e667e83-9d62-4727-9cfb-ee24b16ffb56" providerId="ADAL" clId="{A30E8B77-2F63-4E39-AF4D-3DDE10639A55}" dt="2020-07-15T08:05:54.767" v="1223" actId="408"/>
          <ac:spMkLst>
            <pc:docMk/>
            <pc:sldMk cId="162002729" sldId="2614"/>
            <ac:spMk id="16" creationId="{AC657014-4A5B-481D-A469-1B89F3E9F9B3}"/>
          </ac:spMkLst>
        </pc:spChg>
        <pc:spChg chg="mod">
          <ac:chgData name="Mili Diengdoh" userId="4e667e83-9d62-4727-9cfb-ee24b16ffb56" providerId="ADAL" clId="{A30E8B77-2F63-4E39-AF4D-3DDE10639A55}" dt="2020-07-15T08:05:54.767" v="1223" actId="408"/>
          <ac:spMkLst>
            <pc:docMk/>
            <pc:sldMk cId="162002729" sldId="2614"/>
            <ac:spMk id="17" creationId="{C263C52A-C349-4567-BF21-B1659EB1F465}"/>
          </ac:spMkLst>
        </pc:spChg>
        <pc:spChg chg="mod">
          <ac:chgData name="Mili Diengdoh" userId="4e667e83-9d62-4727-9cfb-ee24b16ffb56" providerId="ADAL" clId="{A30E8B77-2F63-4E39-AF4D-3DDE10639A55}" dt="2020-07-15T08:05:51.031" v="1222" actId="20577"/>
          <ac:spMkLst>
            <pc:docMk/>
            <pc:sldMk cId="162002729" sldId="2614"/>
            <ac:spMk id="18" creationId="{498F5C5C-1246-4872-B7D8-F9B7B9929409}"/>
          </ac:spMkLst>
        </pc:spChg>
        <pc:spChg chg="mod">
          <ac:chgData name="Mili Diengdoh" userId="4e667e83-9d62-4727-9cfb-ee24b16ffb56" providerId="ADAL" clId="{A30E8B77-2F63-4E39-AF4D-3DDE10639A55}" dt="2020-07-15T08:04:56.963" v="1198" actId="164"/>
          <ac:spMkLst>
            <pc:docMk/>
            <pc:sldMk cId="162002729" sldId="2614"/>
            <ac:spMk id="26" creationId="{C0E127F6-5280-4C91-9061-0E10FB3CF758}"/>
          </ac:spMkLst>
        </pc:spChg>
        <pc:spChg chg="mod">
          <ac:chgData name="Mili Diengdoh" userId="4e667e83-9d62-4727-9cfb-ee24b16ffb56" providerId="ADAL" clId="{A30E8B77-2F63-4E39-AF4D-3DDE10639A55}" dt="2020-07-15T08:06:03.232" v="1224" actId="2711"/>
          <ac:spMkLst>
            <pc:docMk/>
            <pc:sldMk cId="162002729" sldId="2614"/>
            <ac:spMk id="27" creationId="{C430B63D-D6FA-4A1C-A74F-801437204514}"/>
          </ac:spMkLst>
        </pc:spChg>
        <pc:spChg chg="mod">
          <ac:chgData name="Mili Diengdoh" userId="4e667e83-9d62-4727-9cfb-ee24b16ffb56" providerId="ADAL" clId="{A30E8B77-2F63-4E39-AF4D-3DDE10639A55}" dt="2020-07-15T08:06:03.232" v="1224" actId="2711"/>
          <ac:spMkLst>
            <pc:docMk/>
            <pc:sldMk cId="162002729" sldId="2614"/>
            <ac:spMk id="28" creationId="{3ACEC314-21C5-4DA8-BDE0-834049FBB3AB}"/>
          </ac:spMkLst>
        </pc:spChg>
        <pc:spChg chg="mod">
          <ac:chgData name="Mili Diengdoh" userId="4e667e83-9d62-4727-9cfb-ee24b16ffb56" providerId="ADAL" clId="{A30E8B77-2F63-4E39-AF4D-3DDE10639A55}" dt="2020-07-15T08:06:03.232" v="1224" actId="2711"/>
          <ac:spMkLst>
            <pc:docMk/>
            <pc:sldMk cId="162002729" sldId="2614"/>
            <ac:spMk id="29" creationId="{7981412F-228A-4529-9B57-BBB72074028A}"/>
          </ac:spMkLst>
        </pc:spChg>
        <pc:spChg chg="mod">
          <ac:chgData name="Mili Diengdoh" userId="4e667e83-9d62-4727-9cfb-ee24b16ffb56" providerId="ADAL" clId="{A30E8B77-2F63-4E39-AF4D-3DDE10639A55}" dt="2020-07-15T08:06:03.232" v="1224" actId="2711"/>
          <ac:spMkLst>
            <pc:docMk/>
            <pc:sldMk cId="162002729" sldId="2614"/>
            <ac:spMk id="30" creationId="{2353C224-77DB-4B78-A667-C27ACD63AEDF}"/>
          </ac:spMkLst>
        </pc:spChg>
        <pc:grpChg chg="add mod">
          <ac:chgData name="Mili Diengdoh" userId="4e667e83-9d62-4727-9cfb-ee24b16ffb56" providerId="ADAL" clId="{A30E8B77-2F63-4E39-AF4D-3DDE10639A55}" dt="2020-07-15T08:45:33.387" v="1327" actId="962"/>
          <ac:grpSpMkLst>
            <pc:docMk/>
            <pc:sldMk cId="162002729" sldId="2614"/>
            <ac:grpSpMk id="4" creationId="{BCA7BD43-6786-4AD7-88F9-0EB81C2C9624}"/>
          </ac:grpSpMkLst>
        </pc:grpChg>
        <pc:picChg chg="mod">
          <ac:chgData name="Mili Diengdoh" userId="4e667e83-9d62-4727-9cfb-ee24b16ffb56" providerId="ADAL" clId="{A30E8B77-2F63-4E39-AF4D-3DDE10639A55}" dt="2020-07-15T08:04:56.963" v="1198" actId="164"/>
          <ac:picMkLst>
            <pc:docMk/>
            <pc:sldMk cId="162002729" sldId="2614"/>
            <ac:picMk id="39" creationId="{97716E3F-433A-4C28-837E-B77A7794BB86}"/>
          </ac:picMkLst>
        </pc:picChg>
        <pc:picChg chg="mod">
          <ac:chgData name="Mili Diengdoh" userId="4e667e83-9d62-4727-9cfb-ee24b16ffb56" providerId="ADAL" clId="{A30E8B77-2F63-4E39-AF4D-3DDE10639A55}" dt="2020-07-15T08:04:56.963" v="1198" actId="164"/>
          <ac:picMkLst>
            <pc:docMk/>
            <pc:sldMk cId="162002729" sldId="2614"/>
            <ac:picMk id="40" creationId="{69FB145D-5080-43BC-8D5F-F54F5EE02406}"/>
          </ac:picMkLst>
        </pc:picChg>
        <pc:picChg chg="mod">
          <ac:chgData name="Mili Diengdoh" userId="4e667e83-9d62-4727-9cfb-ee24b16ffb56" providerId="ADAL" clId="{A30E8B77-2F63-4E39-AF4D-3DDE10639A55}" dt="2020-07-15T08:04:56.963" v="1198" actId="164"/>
          <ac:picMkLst>
            <pc:docMk/>
            <pc:sldMk cId="162002729" sldId="2614"/>
            <ac:picMk id="41" creationId="{C6EF7168-A7AE-427A-BB06-1386222A6D88}"/>
          </ac:picMkLst>
        </pc:picChg>
        <pc:picChg chg="mod">
          <ac:chgData name="Mili Diengdoh" userId="4e667e83-9d62-4727-9cfb-ee24b16ffb56" providerId="ADAL" clId="{A30E8B77-2F63-4E39-AF4D-3DDE10639A55}" dt="2020-07-15T08:04:56.963" v="1198" actId="164"/>
          <ac:picMkLst>
            <pc:docMk/>
            <pc:sldMk cId="162002729" sldId="2614"/>
            <ac:picMk id="42" creationId="{3719326B-69EC-4843-ADC7-A719E7FECD3A}"/>
          </ac:picMkLst>
        </pc:picChg>
      </pc:sldChg>
      <pc:sldChg chg="addSp delSp modSp mod">
        <pc:chgData name="Mili Diengdoh" userId="4e667e83-9d62-4727-9cfb-ee24b16ffb56" providerId="ADAL" clId="{A30E8B77-2F63-4E39-AF4D-3DDE10639A55}" dt="2020-07-15T08:45:08.491" v="1323" actId="13244"/>
        <pc:sldMkLst>
          <pc:docMk/>
          <pc:sldMk cId="1555777553" sldId="2615"/>
        </pc:sldMkLst>
        <pc:spChg chg="mod">
          <ac:chgData name="Mili Diengdoh" userId="4e667e83-9d62-4727-9cfb-ee24b16ffb56" providerId="ADAL" clId="{A30E8B77-2F63-4E39-AF4D-3DDE10639A55}" dt="2020-07-15T08:06:18.503" v="1228"/>
          <ac:spMkLst>
            <pc:docMk/>
            <pc:sldMk cId="1555777553" sldId="2615"/>
            <ac:spMk id="2" creationId="{05B3B774-89E6-473F-AFBD-DEC94259DFB2}"/>
          </ac:spMkLst>
        </pc:spChg>
        <pc:spChg chg="mod">
          <ac:chgData name="Mili Diengdoh" userId="4e667e83-9d62-4727-9cfb-ee24b16ffb56" providerId="ADAL" clId="{A30E8B77-2F63-4E39-AF4D-3DDE10639A55}" dt="2020-07-15T08:44:05.605" v="1305" actId="12789"/>
          <ac:spMkLst>
            <pc:docMk/>
            <pc:sldMk cId="1555777553" sldId="2615"/>
            <ac:spMk id="10" creationId="{48FE4781-4D35-4DD1-A36E-495E232F100F}"/>
          </ac:spMkLst>
        </pc:spChg>
        <pc:spChg chg="mod">
          <ac:chgData name="Mili Diengdoh" userId="4e667e83-9d62-4727-9cfb-ee24b16ffb56" providerId="ADAL" clId="{A30E8B77-2F63-4E39-AF4D-3DDE10639A55}" dt="2020-07-15T08:44:14.493" v="1310" actId="465"/>
          <ac:spMkLst>
            <pc:docMk/>
            <pc:sldMk cId="1555777553" sldId="2615"/>
            <ac:spMk id="14" creationId="{C4EC3E2F-3A1C-4CA1-9B68-285A9F82B563}"/>
          </ac:spMkLst>
        </pc:spChg>
        <pc:spChg chg="mod">
          <ac:chgData name="Mili Diengdoh" userId="4e667e83-9d62-4727-9cfb-ee24b16ffb56" providerId="ADAL" clId="{A30E8B77-2F63-4E39-AF4D-3DDE10639A55}" dt="2020-07-15T08:44:14.493" v="1310" actId="465"/>
          <ac:spMkLst>
            <pc:docMk/>
            <pc:sldMk cId="1555777553" sldId="2615"/>
            <ac:spMk id="18" creationId="{3B20E596-28C9-4B2A-9EAE-B706171D6F43}"/>
          </ac:spMkLst>
        </pc:spChg>
        <pc:spChg chg="mod">
          <ac:chgData name="Mili Diengdoh" userId="4e667e83-9d62-4727-9cfb-ee24b16ffb56" providerId="ADAL" clId="{A30E8B77-2F63-4E39-AF4D-3DDE10639A55}" dt="2020-07-15T08:44:14.493" v="1310" actId="465"/>
          <ac:spMkLst>
            <pc:docMk/>
            <pc:sldMk cId="1555777553" sldId="2615"/>
            <ac:spMk id="22" creationId="{AE25470B-1165-451D-909F-D1C68A62E159}"/>
          </ac:spMkLst>
        </pc:spChg>
        <pc:spChg chg="mod">
          <ac:chgData name="Mili Diengdoh" userId="4e667e83-9d62-4727-9cfb-ee24b16ffb56" providerId="ADAL" clId="{A30E8B77-2F63-4E39-AF4D-3DDE10639A55}" dt="2020-07-15T08:44:14.493" v="1310" actId="465"/>
          <ac:spMkLst>
            <pc:docMk/>
            <pc:sldMk cId="1555777553" sldId="2615"/>
            <ac:spMk id="26" creationId="{C41BCACF-19BE-40FD-90D2-16DC15C5542A}"/>
          </ac:spMkLst>
        </pc:spChg>
        <pc:spChg chg="mod">
          <ac:chgData name="Mili Diengdoh" userId="4e667e83-9d62-4727-9cfb-ee24b16ffb56" providerId="ADAL" clId="{A30E8B77-2F63-4E39-AF4D-3DDE10639A55}" dt="2020-07-15T08:44:14.493" v="1310" actId="465"/>
          <ac:spMkLst>
            <pc:docMk/>
            <pc:sldMk cId="1555777553" sldId="2615"/>
            <ac:spMk id="30" creationId="{ECEDAB06-335E-45BC-B75D-2A4FE6E720D3}"/>
          </ac:spMkLst>
        </pc:spChg>
        <pc:spChg chg="mod">
          <ac:chgData name="Mili Diengdoh" userId="4e667e83-9d62-4727-9cfb-ee24b16ffb56" providerId="ADAL" clId="{A30E8B77-2F63-4E39-AF4D-3DDE10639A55}" dt="2020-07-15T08:44:09.908" v="1309" actId="12789"/>
          <ac:spMkLst>
            <pc:docMk/>
            <pc:sldMk cId="1555777553" sldId="2615"/>
            <ac:spMk id="34" creationId="{561B3073-AA8F-49CC-9BF6-5B3B8C418F41}"/>
          </ac:spMkLst>
        </pc:spChg>
        <pc:spChg chg="mod">
          <ac:chgData name="Mili Diengdoh" userId="4e667e83-9d62-4727-9cfb-ee24b16ffb56" providerId="ADAL" clId="{A30E8B77-2F63-4E39-AF4D-3DDE10639A55}" dt="2020-07-15T08:42:08.156" v="1255"/>
          <ac:spMkLst>
            <pc:docMk/>
            <pc:sldMk cId="1555777553" sldId="2615"/>
            <ac:spMk id="40" creationId="{31975DFD-60D9-4D84-8FFE-9B158FB8757C}"/>
          </ac:spMkLst>
        </pc:spChg>
        <pc:spChg chg="mod">
          <ac:chgData name="Mili Diengdoh" userId="4e667e83-9d62-4727-9cfb-ee24b16ffb56" providerId="ADAL" clId="{A30E8B77-2F63-4E39-AF4D-3DDE10639A55}" dt="2020-07-15T08:42:08.156" v="1255"/>
          <ac:spMkLst>
            <pc:docMk/>
            <pc:sldMk cId="1555777553" sldId="2615"/>
            <ac:spMk id="41" creationId="{FA55F74F-D8BA-4BDC-9DCD-026103B708FA}"/>
          </ac:spMkLst>
        </pc:spChg>
        <pc:grpChg chg="add del mod">
          <ac:chgData name="Mili Diengdoh" userId="4e667e83-9d62-4727-9cfb-ee24b16ffb56" providerId="ADAL" clId="{A30E8B77-2F63-4E39-AF4D-3DDE10639A55}" dt="2020-07-15T08:42:43.730" v="1271" actId="478"/>
          <ac:grpSpMkLst>
            <pc:docMk/>
            <pc:sldMk cId="1555777553" sldId="2615"/>
            <ac:grpSpMk id="8" creationId="{8CBB7675-4BAA-4D71-9F32-6415ECDDEE82}"/>
          </ac:grpSpMkLst>
        </pc:grpChg>
        <pc:grpChg chg="add del mod topLvl">
          <ac:chgData name="Mili Diengdoh" userId="4e667e83-9d62-4727-9cfb-ee24b16ffb56" providerId="ADAL" clId="{A30E8B77-2F63-4E39-AF4D-3DDE10639A55}" dt="2020-07-15T08:43:15.343" v="1285" actId="478"/>
          <ac:grpSpMkLst>
            <pc:docMk/>
            <pc:sldMk cId="1555777553" sldId="2615"/>
            <ac:grpSpMk id="39" creationId="{7811E7FB-F0EC-435E-93BE-87F4B760CCC6}"/>
          </ac:grpSpMkLst>
        </pc:grpChg>
        <pc:picChg chg="add mod">
          <ac:chgData name="Mili Diengdoh" userId="4e667e83-9d62-4727-9cfb-ee24b16ffb56" providerId="ADAL" clId="{A30E8B77-2F63-4E39-AF4D-3DDE10639A55}" dt="2020-07-15T08:44:48.389" v="1317" actId="553"/>
          <ac:picMkLst>
            <pc:docMk/>
            <pc:sldMk cId="1555777553" sldId="2615"/>
            <ac:picMk id="3" creationId="{125BF82B-B264-4624-A4E3-21D99B6A8C08}"/>
          </ac:picMkLst>
        </pc:picChg>
        <pc:picChg chg="add mod">
          <ac:chgData name="Mili Diengdoh" userId="4e667e83-9d62-4727-9cfb-ee24b16ffb56" providerId="ADAL" clId="{A30E8B77-2F63-4E39-AF4D-3DDE10639A55}" dt="2020-07-15T08:45:07.635" v="1322" actId="13244"/>
          <ac:picMkLst>
            <pc:docMk/>
            <pc:sldMk cId="1555777553" sldId="2615"/>
            <ac:picMk id="4" creationId="{B4124AF4-CF88-49FE-9929-4036E6981C6E}"/>
          </ac:picMkLst>
        </pc:picChg>
        <pc:picChg chg="add mod">
          <ac:chgData name="Mili Diengdoh" userId="4e667e83-9d62-4727-9cfb-ee24b16ffb56" providerId="ADAL" clId="{A30E8B77-2F63-4E39-AF4D-3DDE10639A55}" dt="2020-07-15T08:45:02.536" v="1320" actId="13244"/>
          <ac:picMkLst>
            <pc:docMk/>
            <pc:sldMk cId="1555777553" sldId="2615"/>
            <ac:picMk id="5" creationId="{0798DCB0-446D-428E-B88F-F232182933E6}"/>
          </ac:picMkLst>
        </pc:picChg>
        <pc:picChg chg="add mod">
          <ac:chgData name="Mili Diengdoh" userId="4e667e83-9d62-4727-9cfb-ee24b16ffb56" providerId="ADAL" clId="{A30E8B77-2F63-4E39-AF4D-3DDE10639A55}" dt="2020-07-15T08:44:53.820" v="1318" actId="465"/>
          <ac:picMkLst>
            <pc:docMk/>
            <pc:sldMk cId="1555777553" sldId="2615"/>
            <ac:picMk id="6" creationId="{76815630-2289-40F9-8172-C4FF7B5D4FCA}"/>
          </ac:picMkLst>
        </pc:picChg>
        <pc:picChg chg="add del mod topLvl">
          <ac:chgData name="Mili Diengdoh" userId="4e667e83-9d62-4727-9cfb-ee24b16ffb56" providerId="ADAL" clId="{A30E8B77-2F63-4E39-AF4D-3DDE10639A55}" dt="2020-07-15T08:42:43.730" v="1271" actId="478"/>
          <ac:picMkLst>
            <pc:docMk/>
            <pc:sldMk cId="1555777553" sldId="2615"/>
            <ac:picMk id="7" creationId="{041FACBB-9431-414F-A0B4-166D4611C1A9}"/>
          </ac:picMkLst>
        </pc:picChg>
        <pc:picChg chg="add mod">
          <ac:chgData name="Mili Diengdoh" userId="4e667e83-9d62-4727-9cfb-ee24b16ffb56" providerId="ADAL" clId="{A30E8B77-2F63-4E39-AF4D-3DDE10639A55}" dt="2020-07-15T08:45:08.491" v="1323" actId="13244"/>
          <ac:picMkLst>
            <pc:docMk/>
            <pc:sldMk cId="1555777553" sldId="2615"/>
            <ac:picMk id="11" creationId="{CE10324C-C48D-47FB-85F8-1D0A97A8061D}"/>
          </ac:picMkLst>
        </pc:picChg>
        <pc:picChg chg="add del mod">
          <ac:chgData name="Mili Diengdoh" userId="4e667e83-9d62-4727-9cfb-ee24b16ffb56" providerId="ADAL" clId="{A30E8B77-2F63-4E39-AF4D-3DDE10639A55}" dt="2020-07-15T08:43:15.343" v="1285" actId="478"/>
          <ac:picMkLst>
            <pc:docMk/>
            <pc:sldMk cId="1555777553" sldId="2615"/>
            <ac:picMk id="12" creationId="{1DB1177F-DA56-481F-92CD-3D71C60CF02D}"/>
          </ac:picMkLst>
        </pc:picChg>
        <pc:picChg chg="add mod">
          <ac:chgData name="Mili Diengdoh" userId="4e667e83-9d62-4727-9cfb-ee24b16ffb56" providerId="ADAL" clId="{A30E8B77-2F63-4E39-AF4D-3DDE10639A55}" dt="2020-07-15T08:45:05.083" v="1321" actId="13244"/>
          <ac:picMkLst>
            <pc:docMk/>
            <pc:sldMk cId="1555777553" sldId="2615"/>
            <ac:picMk id="15" creationId="{2A716BF1-B25E-48BA-8783-B28E714ACB62}"/>
          </ac:picMkLst>
        </pc:picChg>
        <pc:picChg chg="add mod">
          <ac:chgData name="Mili Diengdoh" userId="4e667e83-9d62-4727-9cfb-ee24b16ffb56" providerId="ADAL" clId="{A30E8B77-2F63-4E39-AF4D-3DDE10639A55}" dt="2020-07-15T08:44:58.475" v="1319" actId="13244"/>
          <ac:picMkLst>
            <pc:docMk/>
            <pc:sldMk cId="1555777553" sldId="2615"/>
            <ac:picMk id="28" creationId="{8879A7B0-4289-4841-A24E-77B6A7860FDB}"/>
          </ac:picMkLst>
        </pc:picChg>
        <pc:picChg chg="del mod">
          <ac:chgData name="Mili Diengdoh" userId="4e667e83-9d62-4727-9cfb-ee24b16ffb56" providerId="ADAL" clId="{A30E8B77-2F63-4E39-AF4D-3DDE10639A55}" dt="2020-07-15T08:40:34.921" v="1241" actId="478"/>
          <ac:picMkLst>
            <pc:docMk/>
            <pc:sldMk cId="1555777553" sldId="2615"/>
            <ac:picMk id="31" creationId="{63FA106C-221E-414A-A240-93BFAE5D9945}"/>
          </ac:picMkLst>
        </pc:picChg>
        <pc:picChg chg="del mod">
          <ac:chgData name="Mili Diengdoh" userId="4e667e83-9d62-4727-9cfb-ee24b16ffb56" providerId="ADAL" clId="{A30E8B77-2F63-4E39-AF4D-3DDE10639A55}" dt="2020-07-15T08:41:44.337" v="1254" actId="478"/>
          <ac:picMkLst>
            <pc:docMk/>
            <pc:sldMk cId="1555777553" sldId="2615"/>
            <ac:picMk id="32" creationId="{6672B736-1D31-405A-814C-D14B8E695740}"/>
          </ac:picMkLst>
        </pc:picChg>
        <pc:picChg chg="del mod">
          <ac:chgData name="Mili Diengdoh" userId="4e667e83-9d62-4727-9cfb-ee24b16ffb56" providerId="ADAL" clId="{A30E8B77-2F63-4E39-AF4D-3DDE10639A55}" dt="2020-07-15T08:44:45.513" v="1316" actId="478"/>
          <ac:picMkLst>
            <pc:docMk/>
            <pc:sldMk cId="1555777553" sldId="2615"/>
            <ac:picMk id="33" creationId="{61B5C556-8D28-4F6B-BC09-31D4DB88F878}"/>
          </ac:picMkLst>
        </pc:picChg>
        <pc:picChg chg="del mod">
          <ac:chgData name="Mili Diengdoh" userId="4e667e83-9d62-4727-9cfb-ee24b16ffb56" providerId="ADAL" clId="{A30E8B77-2F63-4E39-AF4D-3DDE10639A55}" dt="2020-07-15T08:41:21.107" v="1250" actId="478"/>
          <ac:picMkLst>
            <pc:docMk/>
            <pc:sldMk cId="1555777553" sldId="2615"/>
            <ac:picMk id="35" creationId="{356A0F2A-4713-43CB-8B61-39894AD8BE73}"/>
          </ac:picMkLst>
        </pc:picChg>
        <pc:picChg chg="del mod">
          <ac:chgData name="Mili Diengdoh" userId="4e667e83-9d62-4727-9cfb-ee24b16ffb56" providerId="ADAL" clId="{A30E8B77-2F63-4E39-AF4D-3DDE10639A55}" dt="2020-07-15T08:43:14.337" v="1284" actId="478"/>
          <ac:picMkLst>
            <pc:docMk/>
            <pc:sldMk cId="1555777553" sldId="2615"/>
            <ac:picMk id="36" creationId="{FFC8C368-51D2-4796-AD5B-8337C7EA97A9}"/>
          </ac:picMkLst>
        </pc:picChg>
        <pc:picChg chg="del mod">
          <ac:chgData name="Mili Diengdoh" userId="4e667e83-9d62-4727-9cfb-ee24b16ffb56" providerId="ADAL" clId="{A30E8B77-2F63-4E39-AF4D-3DDE10639A55}" dt="2020-07-15T08:40:46.555" v="1245" actId="478"/>
          <ac:picMkLst>
            <pc:docMk/>
            <pc:sldMk cId="1555777553" sldId="2615"/>
            <ac:picMk id="37" creationId="{1E3B3F7D-7A4A-4DEC-82EF-C60DCD802423}"/>
          </ac:picMkLst>
        </pc:picChg>
        <pc:picChg chg="del mod">
          <ac:chgData name="Mili Diengdoh" userId="4e667e83-9d62-4727-9cfb-ee24b16ffb56" providerId="ADAL" clId="{A30E8B77-2F63-4E39-AF4D-3DDE10639A55}" dt="2020-07-15T08:42:42.487" v="1270" actId="478"/>
          <ac:picMkLst>
            <pc:docMk/>
            <pc:sldMk cId="1555777553" sldId="2615"/>
            <ac:picMk id="38" creationId="{4E11BE4B-5525-4D86-8743-556800F2329E}"/>
          </ac:picMkLst>
        </pc:picChg>
        <pc:cxnChg chg="mod">
          <ac:chgData name="Mili Diengdoh" userId="4e667e83-9d62-4727-9cfb-ee24b16ffb56" providerId="ADAL" clId="{A30E8B77-2F63-4E39-AF4D-3DDE10639A55}" dt="2020-07-15T08:44:53.820" v="1318" actId="465"/>
          <ac:cxnSpMkLst>
            <pc:docMk/>
            <pc:sldMk cId="1555777553" sldId="2615"/>
            <ac:cxnSpMk id="49" creationId="{36AC465F-E046-4154-B579-6DF581E1D96D}"/>
          </ac:cxnSpMkLst>
        </pc:cxnChg>
        <pc:cxnChg chg="mod">
          <ac:chgData name="Mili Diengdoh" userId="4e667e83-9d62-4727-9cfb-ee24b16ffb56" providerId="ADAL" clId="{A30E8B77-2F63-4E39-AF4D-3DDE10639A55}" dt="2020-07-15T08:44:53.820" v="1318" actId="465"/>
          <ac:cxnSpMkLst>
            <pc:docMk/>
            <pc:sldMk cId="1555777553" sldId="2615"/>
            <ac:cxnSpMk id="50" creationId="{5CDDF33C-E52A-42E6-BC10-019E22C44507}"/>
          </ac:cxnSpMkLst>
        </pc:cxnChg>
        <pc:cxnChg chg="mod">
          <ac:chgData name="Mili Diengdoh" userId="4e667e83-9d62-4727-9cfb-ee24b16ffb56" providerId="ADAL" clId="{A30E8B77-2F63-4E39-AF4D-3DDE10639A55}" dt="2020-07-15T08:44:53.820" v="1318" actId="465"/>
          <ac:cxnSpMkLst>
            <pc:docMk/>
            <pc:sldMk cId="1555777553" sldId="2615"/>
            <ac:cxnSpMk id="51" creationId="{C48EA419-D7EB-4564-A600-69CB1A883095}"/>
          </ac:cxnSpMkLst>
        </pc:cxnChg>
        <pc:cxnChg chg="mod">
          <ac:chgData name="Mili Diengdoh" userId="4e667e83-9d62-4727-9cfb-ee24b16ffb56" providerId="ADAL" clId="{A30E8B77-2F63-4E39-AF4D-3DDE10639A55}" dt="2020-07-15T08:44:53.820" v="1318" actId="465"/>
          <ac:cxnSpMkLst>
            <pc:docMk/>
            <pc:sldMk cId="1555777553" sldId="2615"/>
            <ac:cxnSpMk id="52" creationId="{AFC882AA-34BE-4D48-9B3D-27771FFE7517}"/>
          </ac:cxnSpMkLst>
        </pc:cxnChg>
        <pc:cxnChg chg="mod">
          <ac:chgData name="Mili Diengdoh" userId="4e667e83-9d62-4727-9cfb-ee24b16ffb56" providerId="ADAL" clId="{A30E8B77-2F63-4E39-AF4D-3DDE10639A55}" dt="2020-07-15T08:44:53.820" v="1318" actId="465"/>
          <ac:cxnSpMkLst>
            <pc:docMk/>
            <pc:sldMk cId="1555777553" sldId="2615"/>
            <ac:cxnSpMk id="53" creationId="{0F0138AF-D12A-4654-A66B-EC904DA117EB}"/>
          </ac:cxnSpMkLst>
        </pc:cxnChg>
        <pc:cxnChg chg="mod">
          <ac:chgData name="Mili Diengdoh" userId="4e667e83-9d62-4727-9cfb-ee24b16ffb56" providerId="ADAL" clId="{A30E8B77-2F63-4E39-AF4D-3DDE10639A55}" dt="2020-07-15T08:44:53.820" v="1318" actId="465"/>
          <ac:cxnSpMkLst>
            <pc:docMk/>
            <pc:sldMk cId="1555777553" sldId="2615"/>
            <ac:cxnSpMk id="55" creationId="{A6FA5AF8-0275-4DC6-98F3-C8A7A41E2D3C}"/>
          </ac:cxnSpMkLst>
        </pc:cxnChg>
      </pc:sldChg>
      <pc:sldChg chg="modSp mod">
        <pc:chgData name="Mili Diengdoh" userId="4e667e83-9d62-4727-9cfb-ee24b16ffb56" providerId="ADAL" clId="{A30E8B77-2F63-4E39-AF4D-3DDE10639A55}" dt="2020-07-15T07:59:59.054" v="1102" actId="207"/>
        <pc:sldMkLst>
          <pc:docMk/>
          <pc:sldMk cId="45995054" sldId="2616"/>
        </pc:sldMkLst>
        <pc:spChg chg="mod">
          <ac:chgData name="Mili Diengdoh" userId="4e667e83-9d62-4727-9cfb-ee24b16ffb56" providerId="ADAL" clId="{A30E8B77-2F63-4E39-AF4D-3DDE10639A55}" dt="2020-07-15T07:56:26.110" v="1020" actId="14100"/>
          <ac:spMkLst>
            <pc:docMk/>
            <pc:sldMk cId="45995054" sldId="2616"/>
            <ac:spMk id="7" creationId="{A59B4A72-7194-4C6F-81B1-17EA076A1E86}"/>
          </ac:spMkLst>
        </pc:spChg>
        <pc:spChg chg="mod">
          <ac:chgData name="Mili Diengdoh" userId="4e667e83-9d62-4727-9cfb-ee24b16ffb56" providerId="ADAL" clId="{A30E8B77-2F63-4E39-AF4D-3DDE10639A55}" dt="2020-07-15T07:56:32.255" v="1022" actId="20577"/>
          <ac:spMkLst>
            <pc:docMk/>
            <pc:sldMk cId="45995054" sldId="2616"/>
            <ac:spMk id="8" creationId="{807D1B7B-31F9-466F-840D-837DF868FF9F}"/>
          </ac:spMkLst>
        </pc:spChg>
        <pc:spChg chg="mod">
          <ac:chgData name="Mili Diengdoh" userId="4e667e83-9d62-4727-9cfb-ee24b16ffb56" providerId="ADAL" clId="{A30E8B77-2F63-4E39-AF4D-3DDE10639A55}" dt="2020-07-15T07:56:36.624" v="1027" actId="20577"/>
          <ac:spMkLst>
            <pc:docMk/>
            <pc:sldMk cId="45995054" sldId="2616"/>
            <ac:spMk id="9" creationId="{D52EE895-DC7A-4B76-949B-34B05F1F0D36}"/>
          </ac:spMkLst>
        </pc:spChg>
        <pc:spChg chg="mod">
          <ac:chgData name="Mili Diengdoh" userId="4e667e83-9d62-4727-9cfb-ee24b16ffb56" providerId="ADAL" clId="{A30E8B77-2F63-4E39-AF4D-3DDE10639A55}" dt="2020-07-15T07:55:28.142" v="1003" actId="207"/>
          <ac:spMkLst>
            <pc:docMk/>
            <pc:sldMk cId="45995054" sldId="2616"/>
            <ac:spMk id="23" creationId="{3E5E6D15-420E-470A-B02C-ECEF027E9495}"/>
          </ac:spMkLst>
        </pc:spChg>
        <pc:spChg chg="mod">
          <ac:chgData name="Mili Diengdoh" userId="4e667e83-9d62-4727-9cfb-ee24b16ffb56" providerId="ADAL" clId="{A30E8B77-2F63-4E39-AF4D-3DDE10639A55}" dt="2020-07-15T07:54:31.479" v="993"/>
          <ac:spMkLst>
            <pc:docMk/>
            <pc:sldMk cId="45995054" sldId="2616"/>
            <ac:spMk id="24" creationId="{135DD089-B86A-4727-8A99-DF7FEAAD2E72}"/>
          </ac:spMkLst>
        </pc:spChg>
        <pc:spChg chg="mod">
          <ac:chgData name="Mili Diengdoh" userId="4e667e83-9d62-4727-9cfb-ee24b16ffb56" providerId="ADAL" clId="{A30E8B77-2F63-4E39-AF4D-3DDE10639A55}" dt="2020-07-15T07:55:23.043" v="1002" actId="207"/>
          <ac:spMkLst>
            <pc:docMk/>
            <pc:sldMk cId="45995054" sldId="2616"/>
            <ac:spMk id="25" creationId="{CF8CD7B1-E173-462C-A108-C220145D6591}"/>
          </ac:spMkLst>
        </pc:spChg>
        <pc:spChg chg="mod">
          <ac:chgData name="Mili Diengdoh" userId="4e667e83-9d62-4727-9cfb-ee24b16ffb56" providerId="ADAL" clId="{A30E8B77-2F63-4E39-AF4D-3DDE10639A55}" dt="2020-07-15T07:59:59.054" v="1102" actId="207"/>
          <ac:spMkLst>
            <pc:docMk/>
            <pc:sldMk cId="45995054" sldId="2616"/>
            <ac:spMk id="27" creationId="{85103FCC-0D7C-40AB-B1F1-325F5E421CF5}"/>
          </ac:spMkLst>
        </pc:spChg>
        <pc:spChg chg="mod">
          <ac:chgData name="Mili Diengdoh" userId="4e667e83-9d62-4727-9cfb-ee24b16ffb56" providerId="ADAL" clId="{A30E8B77-2F63-4E39-AF4D-3DDE10639A55}" dt="2020-07-15T07:55:49.749" v="1006" actId="207"/>
          <ac:spMkLst>
            <pc:docMk/>
            <pc:sldMk cId="45995054" sldId="2616"/>
            <ac:spMk id="28" creationId="{33AF652A-5E50-43B0-B338-999EDADCF476}"/>
          </ac:spMkLst>
        </pc:spChg>
        <pc:spChg chg="mod">
          <ac:chgData name="Mili Diengdoh" userId="4e667e83-9d62-4727-9cfb-ee24b16ffb56" providerId="ADAL" clId="{A30E8B77-2F63-4E39-AF4D-3DDE10639A55}" dt="2020-07-15T07:55:53.623" v="1007" actId="207"/>
          <ac:spMkLst>
            <pc:docMk/>
            <pc:sldMk cId="45995054" sldId="2616"/>
            <ac:spMk id="29" creationId="{F2F22B45-4EBE-4304-BF0B-51395B602E20}"/>
          </ac:spMkLst>
        </pc:spChg>
        <pc:spChg chg="mod">
          <ac:chgData name="Mili Diengdoh" userId="4e667e83-9d62-4727-9cfb-ee24b16ffb56" providerId="ADAL" clId="{A30E8B77-2F63-4E39-AF4D-3DDE10639A55}" dt="2020-07-15T07:59:59.054" v="1102" actId="207"/>
          <ac:spMkLst>
            <pc:docMk/>
            <pc:sldMk cId="45995054" sldId="2616"/>
            <ac:spMk id="30" creationId="{A49860CF-BA45-443F-AF8F-3E8568537F82}"/>
          </ac:spMkLst>
        </pc:spChg>
        <pc:spChg chg="mod">
          <ac:chgData name="Mili Diengdoh" userId="4e667e83-9d62-4727-9cfb-ee24b16ffb56" providerId="ADAL" clId="{A30E8B77-2F63-4E39-AF4D-3DDE10639A55}" dt="2020-07-15T07:54:31.479" v="993"/>
          <ac:spMkLst>
            <pc:docMk/>
            <pc:sldMk cId="45995054" sldId="2616"/>
            <ac:spMk id="31" creationId="{FE0569FC-7F75-4402-9649-05615C2B620B}"/>
          </ac:spMkLst>
        </pc:spChg>
        <pc:spChg chg="mod">
          <ac:chgData name="Mili Diengdoh" userId="4e667e83-9d62-4727-9cfb-ee24b16ffb56" providerId="ADAL" clId="{A30E8B77-2F63-4E39-AF4D-3DDE10639A55}" dt="2020-07-15T07:54:33.831" v="995"/>
          <ac:spMkLst>
            <pc:docMk/>
            <pc:sldMk cId="45995054" sldId="2616"/>
            <ac:spMk id="32" creationId="{2DF2C528-B6EA-4335-B426-51F5DA4D01EB}"/>
          </ac:spMkLst>
        </pc:spChg>
        <pc:spChg chg="mod">
          <ac:chgData name="Mili Diengdoh" userId="4e667e83-9d62-4727-9cfb-ee24b16ffb56" providerId="ADAL" clId="{A30E8B77-2F63-4E39-AF4D-3DDE10639A55}" dt="2020-07-15T07:55:23.043" v="1002" actId="207"/>
          <ac:spMkLst>
            <pc:docMk/>
            <pc:sldMk cId="45995054" sldId="2616"/>
            <ac:spMk id="34" creationId="{B499AB36-8FD1-47ED-82C8-D6DE1C7377BC}"/>
          </ac:spMkLst>
        </pc:spChg>
        <pc:spChg chg="mod">
          <ac:chgData name="Mili Diengdoh" userId="4e667e83-9d62-4727-9cfb-ee24b16ffb56" providerId="ADAL" clId="{A30E8B77-2F63-4E39-AF4D-3DDE10639A55}" dt="2020-07-15T07:54:28.647" v="991" actId="2085"/>
          <ac:spMkLst>
            <pc:docMk/>
            <pc:sldMk cId="45995054" sldId="2616"/>
            <ac:spMk id="35" creationId="{A9FD267F-9A04-44A3-9E27-3E17169C8102}"/>
          </ac:spMkLst>
        </pc:spChg>
        <pc:spChg chg="mod">
          <ac:chgData name="Mili Diengdoh" userId="4e667e83-9d62-4727-9cfb-ee24b16ffb56" providerId="ADAL" clId="{A30E8B77-2F63-4E39-AF4D-3DDE10639A55}" dt="2020-07-15T07:54:54.914" v="997" actId="207"/>
          <ac:spMkLst>
            <pc:docMk/>
            <pc:sldMk cId="45995054" sldId="2616"/>
            <ac:spMk id="36" creationId="{E91BD168-3673-46A1-940A-D56CF0570C0A}"/>
          </ac:spMkLst>
        </pc:spChg>
        <pc:spChg chg="mod">
          <ac:chgData name="Mili Diengdoh" userId="4e667e83-9d62-4727-9cfb-ee24b16ffb56" providerId="ADAL" clId="{A30E8B77-2F63-4E39-AF4D-3DDE10639A55}" dt="2020-07-15T07:55:53.623" v="1007" actId="207"/>
          <ac:spMkLst>
            <pc:docMk/>
            <pc:sldMk cId="45995054" sldId="2616"/>
            <ac:spMk id="37" creationId="{4A68B687-5651-4EAB-A4C0-515CF42903E5}"/>
          </ac:spMkLst>
        </pc:spChg>
        <pc:spChg chg="mod">
          <ac:chgData name="Mili Diengdoh" userId="4e667e83-9d62-4727-9cfb-ee24b16ffb56" providerId="ADAL" clId="{A30E8B77-2F63-4E39-AF4D-3DDE10639A55}" dt="2020-07-15T07:55:23.043" v="1002" actId="207"/>
          <ac:spMkLst>
            <pc:docMk/>
            <pc:sldMk cId="45995054" sldId="2616"/>
            <ac:spMk id="38" creationId="{AF13FD07-E85A-42AF-BD7D-063642314EC2}"/>
          </ac:spMkLst>
        </pc:spChg>
        <pc:spChg chg="mod">
          <ac:chgData name="Mili Diengdoh" userId="4e667e83-9d62-4727-9cfb-ee24b16ffb56" providerId="ADAL" clId="{A30E8B77-2F63-4E39-AF4D-3DDE10639A55}" dt="2020-07-15T07:59:54.260" v="1101" actId="207"/>
          <ac:spMkLst>
            <pc:docMk/>
            <pc:sldMk cId="45995054" sldId="2616"/>
            <ac:spMk id="39" creationId="{6FD3636C-04CA-41A7-9F7B-820C91E10B46}"/>
          </ac:spMkLst>
        </pc:spChg>
        <pc:spChg chg="mod">
          <ac:chgData name="Mili Diengdoh" userId="4e667e83-9d62-4727-9cfb-ee24b16ffb56" providerId="ADAL" clId="{A30E8B77-2F63-4E39-AF4D-3DDE10639A55}" dt="2020-07-15T07:55:49.749" v="1006" actId="207"/>
          <ac:spMkLst>
            <pc:docMk/>
            <pc:sldMk cId="45995054" sldId="2616"/>
            <ac:spMk id="40" creationId="{0A2044C9-2653-490D-84C2-C7BEF735DB12}"/>
          </ac:spMkLst>
        </pc:spChg>
        <pc:spChg chg="mod">
          <ac:chgData name="Mili Diengdoh" userId="4e667e83-9d62-4727-9cfb-ee24b16ffb56" providerId="ADAL" clId="{A30E8B77-2F63-4E39-AF4D-3DDE10639A55}" dt="2020-07-15T07:54:33.831" v="995"/>
          <ac:spMkLst>
            <pc:docMk/>
            <pc:sldMk cId="45995054" sldId="2616"/>
            <ac:spMk id="41" creationId="{40F61811-9E7D-463B-B5E3-9C6668E02DD9}"/>
          </ac:spMkLst>
        </pc:spChg>
      </pc:sldChg>
      <pc:sldChg chg="addSp delSp modSp mod">
        <pc:chgData name="Mili Diengdoh" userId="4e667e83-9d62-4727-9cfb-ee24b16ffb56" providerId="ADAL" clId="{A30E8B77-2F63-4E39-AF4D-3DDE10639A55}" dt="2020-07-15T07:19:28.237" v="323" actId="13244"/>
        <pc:sldMkLst>
          <pc:docMk/>
          <pc:sldMk cId="4128668248" sldId="2617"/>
        </pc:sldMkLst>
        <pc:spChg chg="mod">
          <ac:chgData name="Mili Diengdoh" userId="4e667e83-9d62-4727-9cfb-ee24b16ffb56" providerId="ADAL" clId="{A30E8B77-2F63-4E39-AF4D-3DDE10639A55}" dt="2020-07-15T07:02:13.434" v="101"/>
          <ac:spMkLst>
            <pc:docMk/>
            <pc:sldMk cId="4128668248" sldId="2617"/>
            <ac:spMk id="4" creationId="{FDABB7D5-A1F6-4F7E-8103-B69C5E2BD882}"/>
          </ac:spMkLst>
        </pc:spChg>
        <pc:spChg chg="mod">
          <ac:chgData name="Mili Diengdoh" userId="4e667e83-9d62-4727-9cfb-ee24b16ffb56" providerId="ADAL" clId="{A30E8B77-2F63-4E39-AF4D-3DDE10639A55}" dt="2020-07-15T07:18:48.864" v="310" actId="13244"/>
          <ac:spMkLst>
            <pc:docMk/>
            <pc:sldMk cId="4128668248" sldId="2617"/>
            <ac:spMk id="5" creationId="{09332718-DCEF-4685-9E3D-298C832D190F}"/>
          </ac:spMkLst>
        </pc:spChg>
        <pc:spChg chg="mod">
          <ac:chgData name="Mili Diengdoh" userId="4e667e83-9d62-4727-9cfb-ee24b16ffb56" providerId="ADAL" clId="{A30E8B77-2F63-4E39-AF4D-3DDE10639A55}" dt="2020-07-15T07:18:52.954" v="311" actId="13244"/>
          <ac:spMkLst>
            <pc:docMk/>
            <pc:sldMk cId="4128668248" sldId="2617"/>
            <ac:spMk id="6" creationId="{98A54E0D-205F-4E58-834E-35C4CF81FE74}"/>
          </ac:spMkLst>
        </pc:spChg>
        <pc:spChg chg="mod">
          <ac:chgData name="Mili Diengdoh" userId="4e667e83-9d62-4727-9cfb-ee24b16ffb56" providerId="ADAL" clId="{A30E8B77-2F63-4E39-AF4D-3DDE10639A55}" dt="2020-07-15T07:19:09.337" v="315" actId="13244"/>
          <ac:spMkLst>
            <pc:docMk/>
            <pc:sldMk cId="4128668248" sldId="2617"/>
            <ac:spMk id="8" creationId="{F2AD63A5-3B84-41DD-AEC7-625D80827BE1}"/>
          </ac:spMkLst>
        </pc:spChg>
        <pc:spChg chg="mod">
          <ac:chgData name="Mili Diengdoh" userId="4e667e83-9d62-4727-9cfb-ee24b16ffb56" providerId="ADAL" clId="{A30E8B77-2F63-4E39-AF4D-3DDE10639A55}" dt="2020-07-15T07:19:14.417" v="317" actId="13244"/>
          <ac:spMkLst>
            <pc:docMk/>
            <pc:sldMk cId="4128668248" sldId="2617"/>
            <ac:spMk id="9" creationId="{9F3EB9B1-0E28-4E31-9774-4454FDAA5A25}"/>
          </ac:spMkLst>
        </pc:spChg>
        <pc:spChg chg="mod">
          <ac:chgData name="Mili Diengdoh" userId="4e667e83-9d62-4727-9cfb-ee24b16ffb56" providerId="ADAL" clId="{A30E8B77-2F63-4E39-AF4D-3DDE10639A55}" dt="2020-07-15T07:19:18.825" v="319" actId="13244"/>
          <ac:spMkLst>
            <pc:docMk/>
            <pc:sldMk cId="4128668248" sldId="2617"/>
            <ac:spMk id="10" creationId="{FCA07C96-2BC8-448F-B293-B0B1E270FBE9}"/>
          </ac:spMkLst>
        </pc:spChg>
        <pc:spChg chg="mod">
          <ac:chgData name="Mili Diengdoh" userId="4e667e83-9d62-4727-9cfb-ee24b16ffb56" providerId="ADAL" clId="{A30E8B77-2F63-4E39-AF4D-3DDE10639A55}" dt="2020-07-15T07:19:23.145" v="321" actId="13244"/>
          <ac:spMkLst>
            <pc:docMk/>
            <pc:sldMk cId="4128668248" sldId="2617"/>
            <ac:spMk id="11" creationId="{26F0C4BD-690E-4EFD-B7BB-A7CC62316FB8}"/>
          </ac:spMkLst>
        </pc:spChg>
        <pc:spChg chg="mod">
          <ac:chgData name="Mili Diengdoh" userId="4e667e83-9d62-4727-9cfb-ee24b16ffb56" providerId="ADAL" clId="{A30E8B77-2F63-4E39-AF4D-3DDE10639A55}" dt="2020-07-15T07:02:21.448" v="107"/>
          <ac:spMkLst>
            <pc:docMk/>
            <pc:sldMk cId="4128668248" sldId="2617"/>
            <ac:spMk id="12" creationId="{4141888B-6DF1-4BAD-BDF1-EB7266162493}"/>
          </ac:spMkLst>
        </pc:spChg>
        <pc:spChg chg="add del mod">
          <ac:chgData name="Mili Diengdoh" userId="4e667e83-9d62-4727-9cfb-ee24b16ffb56" providerId="ADAL" clId="{A30E8B77-2F63-4E39-AF4D-3DDE10639A55}" dt="2020-07-15T07:00:44.796" v="73" actId="478"/>
          <ac:spMkLst>
            <pc:docMk/>
            <pc:sldMk cId="4128668248" sldId="2617"/>
            <ac:spMk id="13" creationId="{02FE063C-CEF5-421A-91E1-F5D26BF7FB63}"/>
          </ac:spMkLst>
        </pc:spChg>
        <pc:spChg chg="add del mod">
          <ac:chgData name="Mili Diengdoh" userId="4e667e83-9d62-4727-9cfb-ee24b16ffb56" providerId="ADAL" clId="{A30E8B77-2F63-4E39-AF4D-3DDE10639A55}" dt="2020-07-15T07:01:09.238" v="84" actId="478"/>
          <ac:spMkLst>
            <pc:docMk/>
            <pc:sldMk cId="4128668248" sldId="2617"/>
            <ac:spMk id="14" creationId="{B4720158-23E9-4239-83B3-7C968B05643F}"/>
          </ac:spMkLst>
        </pc:spChg>
        <pc:spChg chg="mod">
          <ac:chgData name="Mili Diengdoh" userId="4e667e83-9d62-4727-9cfb-ee24b16ffb56" providerId="ADAL" clId="{A30E8B77-2F63-4E39-AF4D-3DDE10639A55}" dt="2020-07-15T06:59:28.975" v="61"/>
          <ac:spMkLst>
            <pc:docMk/>
            <pc:sldMk cId="4128668248" sldId="2617"/>
            <ac:spMk id="27" creationId="{700B803E-2293-45D2-AEB0-0F9C2DC94B1D}"/>
          </ac:spMkLst>
        </pc:spChg>
        <pc:spChg chg="mod">
          <ac:chgData name="Mili Diengdoh" userId="4e667e83-9d62-4727-9cfb-ee24b16ffb56" providerId="ADAL" clId="{A30E8B77-2F63-4E39-AF4D-3DDE10639A55}" dt="2020-07-15T06:59:28.975" v="61"/>
          <ac:spMkLst>
            <pc:docMk/>
            <pc:sldMk cId="4128668248" sldId="2617"/>
            <ac:spMk id="28" creationId="{185A73D3-75D6-482C-8E6C-9C4B0AE7FC21}"/>
          </ac:spMkLst>
        </pc:spChg>
        <pc:spChg chg="mod">
          <ac:chgData name="Mili Diengdoh" userId="4e667e83-9d62-4727-9cfb-ee24b16ffb56" providerId="ADAL" clId="{A30E8B77-2F63-4E39-AF4D-3DDE10639A55}" dt="2020-07-15T06:59:28.975" v="61"/>
          <ac:spMkLst>
            <pc:docMk/>
            <pc:sldMk cId="4128668248" sldId="2617"/>
            <ac:spMk id="30" creationId="{4DE33FB5-A9CB-45A6-9C32-A75B27C0930B}"/>
          </ac:spMkLst>
        </pc:spChg>
        <pc:spChg chg="mod">
          <ac:chgData name="Mili Diengdoh" userId="4e667e83-9d62-4727-9cfb-ee24b16ffb56" providerId="ADAL" clId="{A30E8B77-2F63-4E39-AF4D-3DDE10639A55}" dt="2020-07-15T06:59:28.975" v="61"/>
          <ac:spMkLst>
            <pc:docMk/>
            <pc:sldMk cId="4128668248" sldId="2617"/>
            <ac:spMk id="31" creationId="{E36F918C-8AA6-459F-B05C-621C409F6942}"/>
          </ac:spMkLst>
        </pc:spChg>
        <pc:spChg chg="mod">
          <ac:chgData name="Mili Diengdoh" userId="4e667e83-9d62-4727-9cfb-ee24b16ffb56" providerId="ADAL" clId="{A30E8B77-2F63-4E39-AF4D-3DDE10639A55}" dt="2020-07-15T06:59:28.975" v="61"/>
          <ac:spMkLst>
            <pc:docMk/>
            <pc:sldMk cId="4128668248" sldId="2617"/>
            <ac:spMk id="33" creationId="{7A4ABC5E-AFF0-4EB1-8F99-BC3E02DFAFC0}"/>
          </ac:spMkLst>
        </pc:spChg>
        <pc:spChg chg="mod">
          <ac:chgData name="Mili Diengdoh" userId="4e667e83-9d62-4727-9cfb-ee24b16ffb56" providerId="ADAL" clId="{A30E8B77-2F63-4E39-AF4D-3DDE10639A55}" dt="2020-07-15T06:59:28.975" v="61"/>
          <ac:spMkLst>
            <pc:docMk/>
            <pc:sldMk cId="4128668248" sldId="2617"/>
            <ac:spMk id="34" creationId="{652689A4-135E-41FF-81A2-F701B6F19228}"/>
          </ac:spMkLst>
        </pc:spChg>
        <pc:spChg chg="mod">
          <ac:chgData name="Mili Diengdoh" userId="4e667e83-9d62-4727-9cfb-ee24b16ffb56" providerId="ADAL" clId="{A30E8B77-2F63-4E39-AF4D-3DDE10639A55}" dt="2020-07-15T06:59:28.975" v="61"/>
          <ac:spMkLst>
            <pc:docMk/>
            <pc:sldMk cId="4128668248" sldId="2617"/>
            <ac:spMk id="36" creationId="{52C88EE3-3362-4DE7-AF5A-99E581ED04CD}"/>
          </ac:spMkLst>
        </pc:spChg>
        <pc:spChg chg="mod">
          <ac:chgData name="Mili Diengdoh" userId="4e667e83-9d62-4727-9cfb-ee24b16ffb56" providerId="ADAL" clId="{A30E8B77-2F63-4E39-AF4D-3DDE10639A55}" dt="2020-07-15T06:59:28.975" v="61"/>
          <ac:spMkLst>
            <pc:docMk/>
            <pc:sldMk cId="4128668248" sldId="2617"/>
            <ac:spMk id="37" creationId="{237D8C16-092B-4356-B3FF-5234BE5A5E75}"/>
          </ac:spMkLst>
        </pc:spChg>
        <pc:spChg chg="mod">
          <ac:chgData name="Mili Diengdoh" userId="4e667e83-9d62-4727-9cfb-ee24b16ffb56" providerId="ADAL" clId="{A30E8B77-2F63-4E39-AF4D-3DDE10639A55}" dt="2020-07-15T06:59:28.975" v="61"/>
          <ac:spMkLst>
            <pc:docMk/>
            <pc:sldMk cId="4128668248" sldId="2617"/>
            <ac:spMk id="39" creationId="{C67155E8-8130-49C2-B80B-9F402B57A0F5}"/>
          </ac:spMkLst>
        </pc:spChg>
        <pc:spChg chg="mod">
          <ac:chgData name="Mili Diengdoh" userId="4e667e83-9d62-4727-9cfb-ee24b16ffb56" providerId="ADAL" clId="{A30E8B77-2F63-4E39-AF4D-3DDE10639A55}" dt="2020-07-15T06:59:28.975" v="61"/>
          <ac:spMkLst>
            <pc:docMk/>
            <pc:sldMk cId="4128668248" sldId="2617"/>
            <ac:spMk id="40" creationId="{D19A5C3B-75AF-419A-836A-663F035A6B01}"/>
          </ac:spMkLst>
        </pc:spChg>
        <pc:spChg chg="mod">
          <ac:chgData name="Mili Diengdoh" userId="4e667e83-9d62-4727-9cfb-ee24b16ffb56" providerId="ADAL" clId="{A30E8B77-2F63-4E39-AF4D-3DDE10639A55}" dt="2020-07-15T06:59:28.975" v="61"/>
          <ac:spMkLst>
            <pc:docMk/>
            <pc:sldMk cId="4128668248" sldId="2617"/>
            <ac:spMk id="42" creationId="{AC4B7E10-284E-4E6F-872F-F2843B801BE3}"/>
          </ac:spMkLst>
        </pc:spChg>
        <pc:spChg chg="mod">
          <ac:chgData name="Mili Diengdoh" userId="4e667e83-9d62-4727-9cfb-ee24b16ffb56" providerId="ADAL" clId="{A30E8B77-2F63-4E39-AF4D-3DDE10639A55}" dt="2020-07-15T06:59:28.975" v="61"/>
          <ac:spMkLst>
            <pc:docMk/>
            <pc:sldMk cId="4128668248" sldId="2617"/>
            <ac:spMk id="43" creationId="{0D616FC4-ABB5-4048-8223-078B89CC3CF3}"/>
          </ac:spMkLst>
        </pc:spChg>
        <pc:spChg chg="mod">
          <ac:chgData name="Mili Diengdoh" userId="4e667e83-9d62-4727-9cfb-ee24b16ffb56" providerId="ADAL" clId="{A30E8B77-2F63-4E39-AF4D-3DDE10639A55}" dt="2020-07-15T06:59:28.975" v="61"/>
          <ac:spMkLst>
            <pc:docMk/>
            <pc:sldMk cId="4128668248" sldId="2617"/>
            <ac:spMk id="45" creationId="{A7BE2F8B-B9B5-4526-9DEA-A442E1C04D98}"/>
          </ac:spMkLst>
        </pc:spChg>
        <pc:spChg chg="mod">
          <ac:chgData name="Mili Diengdoh" userId="4e667e83-9d62-4727-9cfb-ee24b16ffb56" providerId="ADAL" clId="{A30E8B77-2F63-4E39-AF4D-3DDE10639A55}" dt="2020-07-15T06:59:28.975" v="61"/>
          <ac:spMkLst>
            <pc:docMk/>
            <pc:sldMk cId="4128668248" sldId="2617"/>
            <ac:spMk id="46" creationId="{816FD0CC-D2C6-46E7-BD10-BF7B8697A874}"/>
          </ac:spMkLst>
        </pc:spChg>
        <pc:spChg chg="mod">
          <ac:chgData name="Mili Diengdoh" userId="4e667e83-9d62-4727-9cfb-ee24b16ffb56" providerId="ADAL" clId="{A30E8B77-2F63-4E39-AF4D-3DDE10639A55}" dt="2020-07-15T06:59:28.975" v="61"/>
          <ac:spMkLst>
            <pc:docMk/>
            <pc:sldMk cId="4128668248" sldId="2617"/>
            <ac:spMk id="48" creationId="{DD558A81-2F54-440F-AEE7-FB6076C08E66}"/>
          </ac:spMkLst>
        </pc:spChg>
        <pc:spChg chg="mod">
          <ac:chgData name="Mili Diengdoh" userId="4e667e83-9d62-4727-9cfb-ee24b16ffb56" providerId="ADAL" clId="{A30E8B77-2F63-4E39-AF4D-3DDE10639A55}" dt="2020-07-15T06:59:28.975" v="61"/>
          <ac:spMkLst>
            <pc:docMk/>
            <pc:sldMk cId="4128668248" sldId="2617"/>
            <ac:spMk id="49" creationId="{4BCE808E-948D-424B-BE4D-254AA937A60B}"/>
          </ac:spMkLst>
        </pc:spChg>
        <pc:grpChg chg="add del mod">
          <ac:chgData name="Mili Diengdoh" userId="4e667e83-9d62-4727-9cfb-ee24b16ffb56" providerId="ADAL" clId="{A30E8B77-2F63-4E39-AF4D-3DDE10639A55}" dt="2020-07-15T07:17:58.171" v="285" actId="478"/>
          <ac:grpSpMkLst>
            <pc:docMk/>
            <pc:sldMk cId="4128668248" sldId="2617"/>
            <ac:grpSpMk id="16" creationId="{32C2F5E8-C451-42CE-90F0-767B6DA6BEF5}"/>
          </ac:grpSpMkLst>
        </pc:grpChg>
        <pc:grpChg chg="add del mod">
          <ac:chgData name="Mili Diengdoh" userId="4e667e83-9d62-4727-9cfb-ee24b16ffb56" providerId="ADAL" clId="{A30E8B77-2F63-4E39-AF4D-3DDE10639A55}" dt="2020-07-15T07:17:52.395" v="280" actId="478"/>
          <ac:grpSpMkLst>
            <pc:docMk/>
            <pc:sldMk cId="4128668248" sldId="2617"/>
            <ac:grpSpMk id="18" creationId="{8DDBFD6A-95CB-40B6-95E9-1480CCF790E9}"/>
          </ac:grpSpMkLst>
        </pc:grpChg>
        <pc:grpChg chg="add mod">
          <ac:chgData name="Mili Diengdoh" userId="4e667e83-9d62-4727-9cfb-ee24b16ffb56" providerId="ADAL" clId="{A30E8B77-2F63-4E39-AF4D-3DDE10639A55}" dt="2020-07-15T07:17:14.514" v="267" actId="164"/>
          <ac:grpSpMkLst>
            <pc:docMk/>
            <pc:sldMk cId="4128668248" sldId="2617"/>
            <ac:grpSpMk id="26" creationId="{71A3AC79-227A-4599-B7C7-31847E7E009C}"/>
          </ac:grpSpMkLst>
        </pc:grpChg>
        <pc:grpChg chg="add mod">
          <ac:chgData name="Mili Diengdoh" userId="4e667e83-9d62-4727-9cfb-ee24b16ffb56" providerId="ADAL" clId="{A30E8B77-2F63-4E39-AF4D-3DDE10639A55}" dt="2020-07-15T07:16:28.197" v="243" actId="164"/>
          <ac:grpSpMkLst>
            <pc:docMk/>
            <pc:sldMk cId="4128668248" sldId="2617"/>
            <ac:grpSpMk id="29" creationId="{5789DD09-1802-4797-BD02-6F590CCE1937}"/>
          </ac:grpSpMkLst>
        </pc:grpChg>
        <pc:grpChg chg="add mod">
          <ac:chgData name="Mili Diengdoh" userId="4e667e83-9d62-4727-9cfb-ee24b16ffb56" providerId="ADAL" clId="{A30E8B77-2F63-4E39-AF4D-3DDE10639A55}" dt="2020-07-15T07:17:00.026" v="259" actId="164"/>
          <ac:grpSpMkLst>
            <pc:docMk/>
            <pc:sldMk cId="4128668248" sldId="2617"/>
            <ac:grpSpMk id="32" creationId="{704D43CB-8E68-4BD8-9E47-4FDF0844FABF}"/>
          </ac:grpSpMkLst>
        </pc:grpChg>
        <pc:grpChg chg="add mod">
          <ac:chgData name="Mili Diengdoh" userId="4e667e83-9d62-4727-9cfb-ee24b16ffb56" providerId="ADAL" clId="{A30E8B77-2F63-4E39-AF4D-3DDE10639A55}" dt="2020-07-15T07:16:40.906" v="251" actId="164"/>
          <ac:grpSpMkLst>
            <pc:docMk/>
            <pc:sldMk cId="4128668248" sldId="2617"/>
            <ac:grpSpMk id="35" creationId="{6E3AB04A-4126-4CC3-832B-BE76C0963518}"/>
          </ac:grpSpMkLst>
        </pc:grpChg>
        <pc:grpChg chg="add del mod">
          <ac:chgData name="Mili Diengdoh" userId="4e667e83-9d62-4727-9cfb-ee24b16ffb56" providerId="ADAL" clId="{A30E8B77-2F63-4E39-AF4D-3DDE10639A55}" dt="2020-07-15T07:15:28.259" v="233" actId="478"/>
          <ac:grpSpMkLst>
            <pc:docMk/>
            <pc:sldMk cId="4128668248" sldId="2617"/>
            <ac:grpSpMk id="38" creationId="{AD8FDEBF-F870-4283-83CC-B87D3534E406}"/>
          </ac:grpSpMkLst>
        </pc:grpChg>
        <pc:grpChg chg="add mod">
          <ac:chgData name="Mili Diengdoh" userId="4e667e83-9d62-4727-9cfb-ee24b16ffb56" providerId="ADAL" clId="{A30E8B77-2F63-4E39-AF4D-3DDE10639A55}" dt="2020-07-15T07:14:58.961" v="225" actId="164"/>
          <ac:grpSpMkLst>
            <pc:docMk/>
            <pc:sldMk cId="4128668248" sldId="2617"/>
            <ac:grpSpMk id="41" creationId="{A791C63C-4013-45C6-B5D7-488A64B1D9DF}"/>
          </ac:grpSpMkLst>
        </pc:grpChg>
        <pc:grpChg chg="add del mod">
          <ac:chgData name="Mili Diengdoh" userId="4e667e83-9d62-4727-9cfb-ee24b16ffb56" providerId="ADAL" clId="{A30E8B77-2F63-4E39-AF4D-3DDE10639A55}" dt="2020-07-15T07:15:14.174" v="229" actId="478"/>
          <ac:grpSpMkLst>
            <pc:docMk/>
            <pc:sldMk cId="4128668248" sldId="2617"/>
            <ac:grpSpMk id="44" creationId="{AFC6842C-D429-4044-9691-34602FC5B1E8}"/>
          </ac:grpSpMkLst>
        </pc:grpChg>
        <pc:grpChg chg="add mod">
          <ac:chgData name="Mili Diengdoh" userId="4e667e83-9d62-4727-9cfb-ee24b16ffb56" providerId="ADAL" clId="{A30E8B77-2F63-4E39-AF4D-3DDE10639A55}" dt="2020-07-15T07:14:44.759" v="218" actId="164"/>
          <ac:grpSpMkLst>
            <pc:docMk/>
            <pc:sldMk cId="4128668248" sldId="2617"/>
            <ac:grpSpMk id="47" creationId="{4AC4FAE5-AF7B-4AD7-9021-3D71D143B893}"/>
          </ac:grpSpMkLst>
        </pc:grpChg>
        <pc:grpChg chg="add del mod">
          <ac:chgData name="Mili Diengdoh" userId="4e667e83-9d62-4727-9cfb-ee24b16ffb56" providerId="ADAL" clId="{A30E8B77-2F63-4E39-AF4D-3DDE10639A55}" dt="2020-07-15T07:18:07.927" v="290" actId="478"/>
          <ac:grpSpMkLst>
            <pc:docMk/>
            <pc:sldMk cId="4128668248" sldId="2617"/>
            <ac:grpSpMk id="54" creationId="{843AD4E1-B4AC-4598-BDF7-CB8A6D3A18A2}"/>
          </ac:grpSpMkLst>
        </pc:grpChg>
        <pc:grpChg chg="add del mod">
          <ac:chgData name="Mili Diengdoh" userId="4e667e83-9d62-4727-9cfb-ee24b16ffb56" providerId="ADAL" clId="{A30E8B77-2F63-4E39-AF4D-3DDE10639A55}" dt="2020-07-15T07:18:14.688" v="295" actId="478"/>
          <ac:grpSpMkLst>
            <pc:docMk/>
            <pc:sldMk cId="4128668248" sldId="2617"/>
            <ac:grpSpMk id="57" creationId="{36DC0684-9659-40C9-B0B4-40C13A0BEB1D}"/>
          </ac:grpSpMkLst>
        </pc:grpChg>
        <pc:grpChg chg="add del mod">
          <ac:chgData name="Mili Diengdoh" userId="4e667e83-9d62-4727-9cfb-ee24b16ffb56" providerId="ADAL" clId="{A30E8B77-2F63-4E39-AF4D-3DDE10639A55}" dt="2020-07-15T07:18:21.568" v="300" actId="478"/>
          <ac:grpSpMkLst>
            <pc:docMk/>
            <pc:sldMk cId="4128668248" sldId="2617"/>
            <ac:grpSpMk id="60" creationId="{A6C9E059-A6E2-4CC9-8C7D-3E54835E6AF4}"/>
          </ac:grpSpMkLst>
        </pc:grpChg>
        <pc:grpChg chg="add del mod">
          <ac:chgData name="Mili Diengdoh" userId="4e667e83-9d62-4727-9cfb-ee24b16ffb56" providerId="ADAL" clId="{A30E8B77-2F63-4E39-AF4D-3DDE10639A55}" dt="2020-07-15T07:18:28.932" v="305" actId="478"/>
          <ac:grpSpMkLst>
            <pc:docMk/>
            <pc:sldMk cId="4128668248" sldId="2617"/>
            <ac:grpSpMk id="64" creationId="{2F485CD6-94B4-45C1-94A8-BC471329D660}"/>
          </ac:grpSpMkLst>
        </pc:grpChg>
        <pc:picChg chg="add mod">
          <ac:chgData name="Mili Diengdoh" userId="4e667e83-9d62-4727-9cfb-ee24b16ffb56" providerId="ADAL" clId="{A30E8B77-2F63-4E39-AF4D-3DDE10639A55}" dt="2020-07-15T07:14:44.759" v="218" actId="164"/>
          <ac:picMkLst>
            <pc:docMk/>
            <pc:sldMk cId="4128668248" sldId="2617"/>
            <ac:picMk id="15" creationId="{4B58C537-0B4E-48EB-B26B-0C7089220732}"/>
          </ac:picMkLst>
        </pc:picChg>
        <pc:picChg chg="add mod">
          <ac:chgData name="Mili Diengdoh" userId="4e667e83-9d62-4727-9cfb-ee24b16ffb56" providerId="ADAL" clId="{A30E8B77-2F63-4E39-AF4D-3DDE10639A55}" dt="2020-07-15T07:14:58.961" v="225" actId="164"/>
          <ac:picMkLst>
            <pc:docMk/>
            <pc:sldMk cId="4128668248" sldId="2617"/>
            <ac:picMk id="17" creationId="{100E9E24-A494-4274-B943-363A544F72B6}"/>
          </ac:picMkLst>
        </pc:picChg>
        <pc:picChg chg="add mod">
          <ac:chgData name="Mili Diengdoh" userId="4e667e83-9d62-4727-9cfb-ee24b16ffb56" providerId="ADAL" clId="{A30E8B77-2F63-4E39-AF4D-3DDE10639A55}" dt="2020-07-15T07:19:20.422" v="320" actId="13244"/>
          <ac:picMkLst>
            <pc:docMk/>
            <pc:sldMk cId="4128668248" sldId="2617"/>
            <ac:picMk id="19" creationId="{2019ED80-4F9B-43FD-9761-D466B621D56A}"/>
          </ac:picMkLst>
        </pc:picChg>
        <pc:picChg chg="add mod">
          <ac:chgData name="Mili Diengdoh" userId="4e667e83-9d62-4727-9cfb-ee24b16ffb56" providerId="ADAL" clId="{A30E8B77-2F63-4E39-AF4D-3DDE10639A55}" dt="2020-07-15T07:19:15.929" v="318" actId="13244"/>
          <ac:picMkLst>
            <pc:docMk/>
            <pc:sldMk cId="4128668248" sldId="2617"/>
            <ac:picMk id="20" creationId="{0B33D237-2984-40BD-A95F-14C5056F3F88}"/>
          </ac:picMkLst>
        </pc:picChg>
        <pc:picChg chg="add del">
          <ac:chgData name="Mili Diengdoh" userId="4e667e83-9d62-4727-9cfb-ee24b16ffb56" providerId="ADAL" clId="{A30E8B77-2F63-4E39-AF4D-3DDE10639A55}" dt="2020-07-15T07:16:13.362" v="236" actId="478"/>
          <ac:picMkLst>
            <pc:docMk/>
            <pc:sldMk cId="4128668248" sldId="2617"/>
            <ac:picMk id="22" creationId="{9902A377-74A9-4BFE-9D83-3394DE6D9443}"/>
          </ac:picMkLst>
        </pc:picChg>
        <pc:picChg chg="add mod">
          <ac:chgData name="Mili Diengdoh" userId="4e667e83-9d62-4727-9cfb-ee24b16ffb56" providerId="ADAL" clId="{A30E8B77-2F63-4E39-AF4D-3DDE10639A55}" dt="2020-07-15T07:16:28.197" v="243" actId="164"/>
          <ac:picMkLst>
            <pc:docMk/>
            <pc:sldMk cId="4128668248" sldId="2617"/>
            <ac:picMk id="52" creationId="{F5AC29E0-DCD5-462C-A60A-91B73B0EC507}"/>
          </ac:picMkLst>
        </pc:picChg>
        <pc:picChg chg="add mod">
          <ac:chgData name="Mili Diengdoh" userId="4e667e83-9d62-4727-9cfb-ee24b16ffb56" providerId="ADAL" clId="{A30E8B77-2F63-4E39-AF4D-3DDE10639A55}" dt="2020-07-15T07:16:40.906" v="251" actId="164"/>
          <ac:picMkLst>
            <pc:docMk/>
            <pc:sldMk cId="4128668248" sldId="2617"/>
            <ac:picMk id="55" creationId="{F934A931-4C5A-47BC-B615-6142EB881004}"/>
          </ac:picMkLst>
        </pc:picChg>
        <pc:picChg chg="add mod">
          <ac:chgData name="Mili Diengdoh" userId="4e667e83-9d62-4727-9cfb-ee24b16ffb56" providerId="ADAL" clId="{A30E8B77-2F63-4E39-AF4D-3DDE10639A55}" dt="2020-07-15T07:17:00.026" v="259" actId="164"/>
          <ac:picMkLst>
            <pc:docMk/>
            <pc:sldMk cId="4128668248" sldId="2617"/>
            <ac:picMk id="58" creationId="{1B4D8166-26C9-44B5-B479-72BB54F5B595}"/>
          </ac:picMkLst>
        </pc:picChg>
        <pc:picChg chg="add mod">
          <ac:chgData name="Mili Diengdoh" userId="4e667e83-9d62-4727-9cfb-ee24b16ffb56" providerId="ADAL" clId="{A30E8B77-2F63-4E39-AF4D-3DDE10639A55}" dt="2020-07-15T07:17:14.514" v="267" actId="164"/>
          <ac:picMkLst>
            <pc:docMk/>
            <pc:sldMk cId="4128668248" sldId="2617"/>
            <ac:picMk id="62" creationId="{DAE48D2F-D9D3-430D-BDA2-B1C02134DD95}"/>
          </ac:picMkLst>
        </pc:picChg>
        <pc:picChg chg="add del">
          <ac:chgData name="Mili Diengdoh" userId="4e667e83-9d62-4727-9cfb-ee24b16ffb56" providerId="ADAL" clId="{A30E8B77-2F63-4E39-AF4D-3DDE10639A55}" dt="2020-07-15T07:17:20.765" v="269" actId="22"/>
          <ac:picMkLst>
            <pc:docMk/>
            <pc:sldMk cId="4128668248" sldId="2617"/>
            <ac:picMk id="67" creationId="{F33528FD-AECE-4AF2-B08C-B3D8C7D663DC}"/>
          </ac:picMkLst>
        </pc:picChg>
        <pc:picChg chg="del mod">
          <ac:chgData name="Mili Diengdoh" userId="4e667e83-9d62-4727-9cfb-ee24b16ffb56" providerId="ADAL" clId="{A30E8B77-2F63-4E39-AF4D-3DDE10639A55}" dt="2020-07-15T07:18:31.510" v="306" actId="478"/>
          <ac:picMkLst>
            <pc:docMk/>
            <pc:sldMk cId="4128668248" sldId="2617"/>
            <ac:picMk id="69" creationId="{F169CC44-6A41-483D-9FFA-59675D63FF44}"/>
          </ac:picMkLst>
        </pc:picChg>
        <pc:picChg chg="del mod">
          <ac:chgData name="Mili Diengdoh" userId="4e667e83-9d62-4727-9cfb-ee24b16ffb56" providerId="ADAL" clId="{A30E8B77-2F63-4E39-AF4D-3DDE10639A55}" dt="2020-07-15T07:18:31.510" v="306" actId="478"/>
          <ac:picMkLst>
            <pc:docMk/>
            <pc:sldMk cId="4128668248" sldId="2617"/>
            <ac:picMk id="70" creationId="{0D5FB677-5E49-4C0F-BEE3-8E2180C8142D}"/>
          </ac:picMkLst>
        </pc:picChg>
        <pc:picChg chg="del mod">
          <ac:chgData name="Mili Diengdoh" userId="4e667e83-9d62-4727-9cfb-ee24b16ffb56" providerId="ADAL" clId="{A30E8B77-2F63-4E39-AF4D-3DDE10639A55}" dt="2020-07-15T07:18:31.510" v="306" actId="478"/>
          <ac:picMkLst>
            <pc:docMk/>
            <pc:sldMk cId="4128668248" sldId="2617"/>
            <ac:picMk id="71" creationId="{935E6119-3FE1-4D03-82D8-7C1F6CD0C065}"/>
          </ac:picMkLst>
        </pc:picChg>
        <pc:picChg chg="del mod">
          <ac:chgData name="Mili Diengdoh" userId="4e667e83-9d62-4727-9cfb-ee24b16ffb56" providerId="ADAL" clId="{A30E8B77-2F63-4E39-AF4D-3DDE10639A55}" dt="2020-07-15T07:18:31.510" v="306" actId="478"/>
          <ac:picMkLst>
            <pc:docMk/>
            <pc:sldMk cId="4128668248" sldId="2617"/>
            <ac:picMk id="72" creationId="{80C9CC59-DCEA-4B0D-B2C0-B23D1C73873E}"/>
          </ac:picMkLst>
        </pc:picChg>
        <pc:picChg chg="del mod">
          <ac:chgData name="Mili Diengdoh" userId="4e667e83-9d62-4727-9cfb-ee24b16ffb56" providerId="ADAL" clId="{A30E8B77-2F63-4E39-AF4D-3DDE10639A55}" dt="2020-07-15T07:15:44.182" v="234" actId="478"/>
          <ac:picMkLst>
            <pc:docMk/>
            <pc:sldMk cId="4128668248" sldId="2617"/>
            <ac:picMk id="73" creationId="{3AE941F8-70D2-4329-BCD0-5E4D845B9821}"/>
          </ac:picMkLst>
        </pc:picChg>
        <pc:picChg chg="del mod">
          <ac:chgData name="Mili Diengdoh" userId="4e667e83-9d62-4727-9cfb-ee24b16ffb56" providerId="ADAL" clId="{A30E8B77-2F63-4E39-AF4D-3DDE10639A55}" dt="2020-07-15T07:15:44.182" v="234" actId="478"/>
          <ac:picMkLst>
            <pc:docMk/>
            <pc:sldMk cId="4128668248" sldId="2617"/>
            <ac:picMk id="74" creationId="{A0A02E04-82AE-4DEA-8A31-2018664319B2}"/>
          </ac:picMkLst>
        </pc:picChg>
        <pc:picChg chg="del mod">
          <ac:chgData name="Mili Diengdoh" userId="4e667e83-9d62-4727-9cfb-ee24b16ffb56" providerId="ADAL" clId="{A30E8B77-2F63-4E39-AF4D-3DDE10639A55}" dt="2020-07-15T07:15:44.182" v="234" actId="478"/>
          <ac:picMkLst>
            <pc:docMk/>
            <pc:sldMk cId="4128668248" sldId="2617"/>
            <ac:picMk id="75" creationId="{09B838D3-6AA6-4D97-AD38-C8B1C3B5A9A6}"/>
          </ac:picMkLst>
        </pc:picChg>
        <pc:picChg chg="del mod">
          <ac:chgData name="Mili Diengdoh" userId="4e667e83-9d62-4727-9cfb-ee24b16ffb56" providerId="ADAL" clId="{A30E8B77-2F63-4E39-AF4D-3DDE10639A55}" dt="2020-07-15T07:15:44.182" v="234" actId="478"/>
          <ac:picMkLst>
            <pc:docMk/>
            <pc:sldMk cId="4128668248" sldId="2617"/>
            <ac:picMk id="76" creationId="{E60A511A-36C3-46EA-85CC-498BD8793A7B}"/>
          </ac:picMkLst>
        </pc:picChg>
        <pc:picChg chg="add mod">
          <ac:chgData name="Mili Diengdoh" userId="4e667e83-9d62-4727-9cfb-ee24b16ffb56" providerId="ADAL" clId="{A30E8B77-2F63-4E39-AF4D-3DDE10639A55}" dt="2020-07-15T07:18:36.988" v="307" actId="13244"/>
          <ac:picMkLst>
            <pc:docMk/>
            <pc:sldMk cId="4128668248" sldId="2617"/>
            <ac:picMk id="80" creationId="{51A07C47-C634-411B-9525-F0EE2DF2F60E}"/>
          </ac:picMkLst>
        </pc:picChg>
        <pc:picChg chg="add mod">
          <ac:chgData name="Mili Diengdoh" userId="4e667e83-9d62-4727-9cfb-ee24b16ffb56" providerId="ADAL" clId="{A30E8B77-2F63-4E39-AF4D-3DDE10639A55}" dt="2020-07-15T07:18:48.864" v="310" actId="13244"/>
          <ac:picMkLst>
            <pc:docMk/>
            <pc:sldMk cId="4128668248" sldId="2617"/>
            <ac:picMk id="82" creationId="{EC7306CD-B6CA-4768-BFA6-B476855BFD5D}"/>
          </ac:picMkLst>
        </pc:picChg>
        <pc:picChg chg="add mod">
          <ac:chgData name="Mili Diengdoh" userId="4e667e83-9d62-4727-9cfb-ee24b16ffb56" providerId="ADAL" clId="{A30E8B77-2F63-4E39-AF4D-3DDE10639A55}" dt="2020-07-15T07:19:01.830" v="313" actId="13244"/>
          <ac:picMkLst>
            <pc:docMk/>
            <pc:sldMk cId="4128668248" sldId="2617"/>
            <ac:picMk id="84" creationId="{3906631E-6F5B-4BD7-A297-AEAFE81D1789}"/>
          </ac:picMkLst>
        </pc:picChg>
        <pc:picChg chg="add mod">
          <ac:chgData name="Mili Diengdoh" userId="4e667e83-9d62-4727-9cfb-ee24b16ffb56" providerId="ADAL" clId="{A30E8B77-2F63-4E39-AF4D-3DDE10639A55}" dt="2020-07-15T07:19:10.868" v="316" actId="13244"/>
          <ac:picMkLst>
            <pc:docMk/>
            <pc:sldMk cId="4128668248" sldId="2617"/>
            <ac:picMk id="86" creationId="{9704DE69-055F-426D-AC94-2B56D3CCE77C}"/>
          </ac:picMkLst>
        </pc:picChg>
        <pc:picChg chg="add mod">
          <ac:chgData name="Mili Diengdoh" userId="4e667e83-9d62-4727-9cfb-ee24b16ffb56" providerId="ADAL" clId="{A30E8B77-2F63-4E39-AF4D-3DDE10639A55}" dt="2020-07-15T07:19:27.263" v="322" actId="13244"/>
          <ac:picMkLst>
            <pc:docMk/>
            <pc:sldMk cId="4128668248" sldId="2617"/>
            <ac:picMk id="88" creationId="{5D05AE61-18A1-48C1-B0EC-8CB569EA7E4C}"/>
          </ac:picMkLst>
        </pc:picChg>
        <pc:picChg chg="add mod">
          <ac:chgData name="Mili Diengdoh" userId="4e667e83-9d62-4727-9cfb-ee24b16ffb56" providerId="ADAL" clId="{A30E8B77-2F63-4E39-AF4D-3DDE10639A55}" dt="2020-07-15T07:19:28.237" v="323" actId="13244"/>
          <ac:picMkLst>
            <pc:docMk/>
            <pc:sldMk cId="4128668248" sldId="2617"/>
            <ac:picMk id="90" creationId="{89521407-90EB-43C0-897A-6902510DF7BF}"/>
          </ac:picMkLst>
        </pc:picChg>
        <pc:cxnChg chg="mod">
          <ac:chgData name="Mili Diengdoh" userId="4e667e83-9d62-4727-9cfb-ee24b16ffb56" providerId="ADAL" clId="{A30E8B77-2F63-4E39-AF4D-3DDE10639A55}" dt="2020-07-15T07:18:45.520" v="309" actId="13244"/>
          <ac:cxnSpMkLst>
            <pc:docMk/>
            <pc:sldMk cId="4128668248" sldId="2617"/>
            <ac:cxnSpMk id="3" creationId="{38597CC5-A0F7-419A-B1A2-6B726BDA3B12}"/>
          </ac:cxnSpMkLst>
        </pc:cxnChg>
        <pc:cxnChg chg="mod">
          <ac:chgData name="Mili Diengdoh" userId="4e667e83-9d62-4727-9cfb-ee24b16ffb56" providerId="ADAL" clId="{A30E8B77-2F63-4E39-AF4D-3DDE10639A55}" dt="2020-07-15T07:18:59.441" v="312" actId="13244"/>
          <ac:cxnSpMkLst>
            <pc:docMk/>
            <pc:sldMk cId="4128668248" sldId="2617"/>
            <ac:cxnSpMk id="7" creationId="{C03D0D02-3848-493E-AB29-72C93B3F786D}"/>
          </ac:cxnSpMkLst>
        </pc:cxnChg>
        <pc:cxnChg chg="mod">
          <ac:chgData name="Mili Diengdoh" userId="4e667e83-9d62-4727-9cfb-ee24b16ffb56" providerId="ADAL" clId="{A30E8B77-2F63-4E39-AF4D-3DDE10639A55}" dt="2020-07-15T07:19:05.424" v="314" actId="13244"/>
          <ac:cxnSpMkLst>
            <pc:docMk/>
            <pc:sldMk cId="4128668248" sldId="2617"/>
            <ac:cxnSpMk id="21" creationId="{B1BDEAEA-7E4B-441C-89F2-5B7AE0617589}"/>
          </ac:cxnSpMkLst>
        </pc:cxnChg>
        <pc:cxnChg chg="mod">
          <ac:chgData name="Mili Diengdoh" userId="4e667e83-9d62-4727-9cfb-ee24b16ffb56" providerId="ADAL" clId="{A30E8B77-2F63-4E39-AF4D-3DDE10639A55}" dt="2020-07-15T07:01:38.449" v="88" actId="108"/>
          <ac:cxnSpMkLst>
            <pc:docMk/>
            <pc:sldMk cId="4128668248" sldId="2617"/>
            <ac:cxnSpMk id="23" creationId="{2A7FF626-278C-467E-B591-CEB1D0ACDC37}"/>
          </ac:cxnSpMkLst>
        </pc:cxnChg>
        <pc:cxnChg chg="mod">
          <ac:chgData name="Mili Diengdoh" userId="4e667e83-9d62-4727-9cfb-ee24b16ffb56" providerId="ADAL" clId="{A30E8B77-2F63-4E39-AF4D-3DDE10639A55}" dt="2020-07-15T07:01:38.449" v="88" actId="108"/>
          <ac:cxnSpMkLst>
            <pc:docMk/>
            <pc:sldMk cId="4128668248" sldId="2617"/>
            <ac:cxnSpMk id="24" creationId="{6068C8CE-B7B6-47E7-8B13-C91D31B7C643}"/>
          </ac:cxnSpMkLst>
        </pc:cxnChg>
        <pc:cxnChg chg="mod">
          <ac:chgData name="Mili Diengdoh" userId="4e667e83-9d62-4727-9cfb-ee24b16ffb56" providerId="ADAL" clId="{A30E8B77-2F63-4E39-AF4D-3DDE10639A55}" dt="2020-07-15T07:01:38.449" v="88" actId="108"/>
          <ac:cxnSpMkLst>
            <pc:docMk/>
            <pc:sldMk cId="4128668248" sldId="2617"/>
            <ac:cxnSpMk id="25" creationId="{D24DAD17-722A-427C-8ACD-AB5D5072D5E1}"/>
          </ac:cxnSpMkLst>
        </pc:cxnChg>
      </pc:sldChg>
      <pc:sldMasterChg chg="modSldLayout">
        <pc:chgData name="Mili Diengdoh" userId="4e667e83-9d62-4727-9cfb-ee24b16ffb56" providerId="ADAL" clId="{A30E8B77-2F63-4E39-AF4D-3DDE10639A55}" dt="2020-07-15T06:45:37.835" v="3" actId="255"/>
        <pc:sldMasterMkLst>
          <pc:docMk/>
          <pc:sldMasterMk cId="1881724970" sldId="2147484551"/>
        </pc:sldMasterMkLst>
        <pc:sldLayoutChg chg="modSp">
          <pc:chgData name="Mili Diengdoh" userId="4e667e83-9d62-4727-9cfb-ee24b16ffb56" providerId="ADAL" clId="{A30E8B77-2F63-4E39-AF4D-3DDE10639A55}" dt="2020-07-15T06:45:37.835" v="3" actId="255"/>
          <pc:sldLayoutMkLst>
            <pc:docMk/>
            <pc:sldMasterMk cId="1881724970" sldId="2147484551"/>
            <pc:sldLayoutMk cId="1313428702" sldId="2147484619"/>
          </pc:sldLayoutMkLst>
          <pc:spChg chg="mod">
            <ac:chgData name="Mili Diengdoh" userId="4e667e83-9d62-4727-9cfb-ee24b16ffb56" providerId="ADAL" clId="{A30E8B77-2F63-4E39-AF4D-3DDE10639A55}" dt="2020-07-15T06:45:37.835" v="3" actId="255"/>
            <ac:spMkLst>
              <pc:docMk/>
              <pc:sldMasterMk cId="1881724970" sldId="2147484551"/>
              <pc:sldLayoutMk cId="1313428702" sldId="2147484619"/>
              <ac:spMk id="4" creationId="{D1FDE817-4581-481C-9C54-D23C2F82ACA3}"/>
            </ac:spMkLst>
          </pc:spChg>
        </pc:sldLayoutChg>
      </pc:sldMasterChg>
    </pc:docChg>
  </pc:docChgLst>
  <pc:docChgLst>
    <pc:chgData name="Marbahun" userId="f9980d50-8f48-457e-a9e2-6a97b313c7f2" providerId="ADAL" clId="{9AFA8AE3-020A-49AF-B68F-56E4875F99C5}"/>
    <pc:docChg chg="undo redo custSel modSld modMainMaster">
      <pc:chgData name="Marbahun" userId="f9980d50-8f48-457e-a9e2-6a97b313c7f2" providerId="ADAL" clId="{9AFA8AE3-020A-49AF-B68F-56E4875F99C5}" dt="2020-07-15T14:04:38.035" v="1928" actId="962"/>
      <pc:docMkLst>
        <pc:docMk/>
      </pc:docMkLst>
      <pc:sldChg chg="addSp delSp modSp mod">
        <pc:chgData name="Marbahun" userId="f9980d50-8f48-457e-a9e2-6a97b313c7f2" providerId="ADAL" clId="{9AFA8AE3-020A-49AF-B68F-56E4875F99C5}" dt="2020-07-14T12:59:17.011" v="329" actId="13244"/>
        <pc:sldMkLst>
          <pc:docMk/>
          <pc:sldMk cId="1793706927" sldId="1670"/>
        </pc:sldMkLst>
        <pc:spChg chg="add del">
          <ac:chgData name="Marbahun" userId="f9980d50-8f48-457e-a9e2-6a97b313c7f2" providerId="ADAL" clId="{9AFA8AE3-020A-49AF-B68F-56E4875F99C5}" dt="2020-07-14T12:50:06.278" v="254" actId="478"/>
          <ac:spMkLst>
            <pc:docMk/>
            <pc:sldMk cId="1793706927" sldId="1670"/>
            <ac:spMk id="2" creationId="{6F75C6F7-56F1-4F4C-9752-F04455E1F453}"/>
          </ac:spMkLst>
        </pc:spChg>
        <pc:spChg chg="add del mod">
          <ac:chgData name="Marbahun" userId="f9980d50-8f48-457e-a9e2-6a97b313c7f2" providerId="ADAL" clId="{9AFA8AE3-020A-49AF-B68F-56E4875F99C5}" dt="2020-07-14T12:50:03.816" v="253" actId="478"/>
          <ac:spMkLst>
            <pc:docMk/>
            <pc:sldMk cId="1793706927" sldId="1670"/>
            <ac:spMk id="3" creationId="{F7B47CAF-6C9A-42D6-88A2-29D9844ACAF0}"/>
          </ac:spMkLst>
        </pc:spChg>
        <pc:spChg chg="mod">
          <ac:chgData name="Marbahun" userId="f9980d50-8f48-457e-a9e2-6a97b313c7f2" providerId="ADAL" clId="{9AFA8AE3-020A-49AF-B68F-56E4875F99C5}" dt="2020-07-14T12:59:17.011" v="329" actId="13244"/>
          <ac:spMkLst>
            <pc:docMk/>
            <pc:sldMk cId="1793706927" sldId="1670"/>
            <ac:spMk id="64" creationId="{29ECE2EF-469A-4AB9-9158-80A5152D4FEC}"/>
          </ac:spMkLst>
        </pc:spChg>
        <pc:spChg chg="mod">
          <ac:chgData name="Marbahun" userId="f9980d50-8f48-457e-a9e2-6a97b313c7f2" providerId="ADAL" clId="{9AFA8AE3-020A-49AF-B68F-56E4875F99C5}" dt="2020-07-14T12:59:17.011" v="329" actId="13244"/>
          <ac:spMkLst>
            <pc:docMk/>
            <pc:sldMk cId="1793706927" sldId="1670"/>
            <ac:spMk id="65" creationId="{FE479161-9A8B-46C5-BE6A-8935233D3A9B}"/>
          </ac:spMkLst>
        </pc:spChg>
        <pc:spChg chg="mod">
          <ac:chgData name="Marbahun" userId="f9980d50-8f48-457e-a9e2-6a97b313c7f2" providerId="ADAL" clId="{9AFA8AE3-020A-49AF-B68F-56E4875F99C5}" dt="2020-07-14T12:59:17.011" v="329" actId="13244"/>
          <ac:spMkLst>
            <pc:docMk/>
            <pc:sldMk cId="1793706927" sldId="1670"/>
            <ac:spMk id="66" creationId="{F94E311F-B099-4830-A744-6215A4910659}"/>
          </ac:spMkLst>
        </pc:spChg>
        <pc:spChg chg="mod">
          <ac:chgData name="Marbahun" userId="f9980d50-8f48-457e-a9e2-6a97b313c7f2" providerId="ADAL" clId="{9AFA8AE3-020A-49AF-B68F-56E4875F99C5}" dt="2020-07-14T12:59:17.011" v="329" actId="13244"/>
          <ac:spMkLst>
            <pc:docMk/>
            <pc:sldMk cId="1793706927" sldId="1670"/>
            <ac:spMk id="67" creationId="{330E6CBB-91E7-4EF5-8667-9D570784F539}"/>
          </ac:spMkLst>
        </pc:spChg>
        <pc:spChg chg="mod">
          <ac:chgData name="Marbahun" userId="f9980d50-8f48-457e-a9e2-6a97b313c7f2" providerId="ADAL" clId="{9AFA8AE3-020A-49AF-B68F-56E4875F99C5}" dt="2020-07-14T12:59:17.011" v="329" actId="13244"/>
          <ac:spMkLst>
            <pc:docMk/>
            <pc:sldMk cId="1793706927" sldId="1670"/>
            <ac:spMk id="162" creationId="{A8A35675-4814-4068-8991-F4BFC81ABC9C}"/>
          </ac:spMkLst>
        </pc:spChg>
        <pc:picChg chg="add del mod">
          <ac:chgData name="Marbahun" userId="f9980d50-8f48-457e-a9e2-6a97b313c7f2" providerId="ADAL" clId="{9AFA8AE3-020A-49AF-B68F-56E4875F99C5}" dt="2020-07-14T12:50:06.278" v="254" actId="478"/>
          <ac:picMkLst>
            <pc:docMk/>
            <pc:sldMk cId="1793706927" sldId="1670"/>
            <ac:picMk id="4" creationId="{78573411-DD8B-4587-B731-419726F9358F}"/>
          </ac:picMkLst>
        </pc:picChg>
        <pc:picChg chg="add mod modCrop">
          <ac:chgData name="Marbahun" userId="f9980d50-8f48-457e-a9e2-6a97b313c7f2" providerId="ADAL" clId="{9AFA8AE3-020A-49AF-B68F-56E4875F99C5}" dt="2020-07-14T12:59:17.011" v="329" actId="13244"/>
          <ac:picMkLst>
            <pc:docMk/>
            <pc:sldMk cId="1793706927" sldId="1670"/>
            <ac:picMk id="6" creationId="{F4DB080D-34DC-4573-9E62-976071C4570C}"/>
          </ac:picMkLst>
        </pc:picChg>
        <pc:picChg chg="mod">
          <ac:chgData name="Marbahun" userId="f9980d50-8f48-457e-a9e2-6a97b313c7f2" providerId="ADAL" clId="{9AFA8AE3-020A-49AF-B68F-56E4875F99C5}" dt="2020-07-14T12:59:17.011" v="329" actId="13244"/>
          <ac:picMkLst>
            <pc:docMk/>
            <pc:sldMk cId="1793706927" sldId="1670"/>
            <ac:picMk id="104" creationId="{FF9145A4-7046-4B34-8F63-F4F6ACEEF6CD}"/>
          </ac:picMkLst>
        </pc:picChg>
        <pc:picChg chg="mod">
          <ac:chgData name="Marbahun" userId="f9980d50-8f48-457e-a9e2-6a97b313c7f2" providerId="ADAL" clId="{9AFA8AE3-020A-49AF-B68F-56E4875F99C5}" dt="2020-07-14T12:59:17.011" v="329" actId="13244"/>
          <ac:picMkLst>
            <pc:docMk/>
            <pc:sldMk cId="1793706927" sldId="1670"/>
            <ac:picMk id="105" creationId="{9ADB81DF-D8D6-45F3-B0C8-C5C844AC4F11}"/>
          </ac:picMkLst>
        </pc:picChg>
        <pc:picChg chg="mod modCrop">
          <ac:chgData name="Marbahun" userId="f9980d50-8f48-457e-a9e2-6a97b313c7f2" providerId="ADAL" clId="{9AFA8AE3-020A-49AF-B68F-56E4875F99C5}" dt="2020-07-14T12:59:17.011" v="329" actId="13244"/>
          <ac:picMkLst>
            <pc:docMk/>
            <pc:sldMk cId="1793706927" sldId="1670"/>
            <ac:picMk id="106" creationId="{43169A3A-8A8B-4059-8ACA-51877D6E74C6}"/>
          </ac:picMkLst>
        </pc:picChg>
        <pc:picChg chg="mod">
          <ac:chgData name="Marbahun" userId="f9980d50-8f48-457e-a9e2-6a97b313c7f2" providerId="ADAL" clId="{9AFA8AE3-020A-49AF-B68F-56E4875F99C5}" dt="2020-07-14T12:59:17.011" v="329" actId="13244"/>
          <ac:picMkLst>
            <pc:docMk/>
            <pc:sldMk cId="1793706927" sldId="1670"/>
            <ac:picMk id="107" creationId="{E2D3A307-2992-4166-B015-E2C8197034C9}"/>
          </ac:picMkLst>
        </pc:picChg>
        <pc:picChg chg="del mod">
          <ac:chgData name="Marbahun" userId="f9980d50-8f48-457e-a9e2-6a97b313c7f2" providerId="ADAL" clId="{9AFA8AE3-020A-49AF-B68F-56E4875F99C5}" dt="2020-07-14T12:50:03.816" v="253" actId="478"/>
          <ac:picMkLst>
            <pc:docMk/>
            <pc:sldMk cId="1793706927" sldId="1670"/>
            <ac:picMk id="108" creationId="{B4FFA75C-A93D-4B2B-9E5C-56AA6851A181}"/>
          </ac:picMkLst>
        </pc:picChg>
        <pc:picChg chg="mod">
          <ac:chgData name="Marbahun" userId="f9980d50-8f48-457e-a9e2-6a97b313c7f2" providerId="ADAL" clId="{9AFA8AE3-020A-49AF-B68F-56E4875F99C5}" dt="2020-07-14T12:50:35.661" v="258" actId="553"/>
          <ac:picMkLst>
            <pc:docMk/>
            <pc:sldMk cId="1793706927" sldId="1670"/>
            <ac:picMk id="109" creationId="{1E245967-C077-4369-BD16-D6EE05BFBC8D}"/>
          </ac:picMkLst>
        </pc:picChg>
        <pc:picChg chg="mod">
          <ac:chgData name="Marbahun" userId="f9980d50-8f48-457e-a9e2-6a97b313c7f2" providerId="ADAL" clId="{9AFA8AE3-020A-49AF-B68F-56E4875F99C5}" dt="2020-07-14T12:45:01.837" v="224" actId="14100"/>
          <ac:picMkLst>
            <pc:docMk/>
            <pc:sldMk cId="1793706927" sldId="1670"/>
            <ac:picMk id="110" creationId="{8D285C7E-87C2-4BC6-995E-10C0E548E43D}"/>
          </ac:picMkLst>
        </pc:picChg>
        <pc:picChg chg="mod">
          <ac:chgData name="Marbahun" userId="f9980d50-8f48-457e-a9e2-6a97b313c7f2" providerId="ADAL" clId="{9AFA8AE3-020A-49AF-B68F-56E4875F99C5}" dt="2020-07-14T12:45:01.837" v="224" actId="14100"/>
          <ac:picMkLst>
            <pc:docMk/>
            <pc:sldMk cId="1793706927" sldId="1670"/>
            <ac:picMk id="111" creationId="{21F3881F-504B-4CB3-87BA-24E4177EE1FC}"/>
          </ac:picMkLst>
        </pc:picChg>
        <pc:cxnChg chg="mod">
          <ac:chgData name="Marbahun" userId="f9980d50-8f48-457e-a9e2-6a97b313c7f2" providerId="ADAL" clId="{9AFA8AE3-020A-49AF-B68F-56E4875F99C5}" dt="2020-07-14T12:59:17.011" v="329" actId="13244"/>
          <ac:cxnSpMkLst>
            <pc:docMk/>
            <pc:sldMk cId="1793706927" sldId="1670"/>
            <ac:cxnSpMk id="86" creationId="{60789BAF-D650-415F-B142-5FB9807746A5}"/>
          </ac:cxnSpMkLst>
        </pc:cxnChg>
        <pc:cxnChg chg="mod">
          <ac:chgData name="Marbahun" userId="f9980d50-8f48-457e-a9e2-6a97b313c7f2" providerId="ADAL" clId="{9AFA8AE3-020A-49AF-B68F-56E4875F99C5}" dt="2020-07-14T12:59:17.011" v="329" actId="13244"/>
          <ac:cxnSpMkLst>
            <pc:docMk/>
            <pc:sldMk cId="1793706927" sldId="1670"/>
            <ac:cxnSpMk id="87" creationId="{B18AD376-55EA-4EEC-B5A3-EB6D95BF9BA2}"/>
          </ac:cxnSpMkLst>
        </pc:cxnChg>
        <pc:cxnChg chg="mod">
          <ac:chgData name="Marbahun" userId="f9980d50-8f48-457e-a9e2-6a97b313c7f2" providerId="ADAL" clId="{9AFA8AE3-020A-49AF-B68F-56E4875F99C5}" dt="2020-07-14T12:59:17.011" v="329" actId="13244"/>
          <ac:cxnSpMkLst>
            <pc:docMk/>
            <pc:sldMk cId="1793706927" sldId="1670"/>
            <ac:cxnSpMk id="88" creationId="{3F8E17EF-CA32-4B2B-9F98-DC633CC2E04B}"/>
          </ac:cxnSpMkLst>
        </pc:cxnChg>
      </pc:sldChg>
      <pc:sldChg chg="addSp delSp modSp mod">
        <pc:chgData name="Marbahun" userId="f9980d50-8f48-457e-a9e2-6a97b313c7f2" providerId="ADAL" clId="{9AFA8AE3-020A-49AF-B68F-56E4875F99C5}" dt="2020-07-14T14:31:32.076" v="1584"/>
        <pc:sldMkLst>
          <pc:docMk/>
          <pc:sldMk cId="4167112594" sldId="1739"/>
        </pc:sldMkLst>
        <pc:spChg chg="mod">
          <ac:chgData name="Marbahun" userId="f9980d50-8f48-457e-a9e2-6a97b313c7f2" providerId="ADAL" clId="{9AFA8AE3-020A-49AF-B68F-56E4875F99C5}" dt="2020-07-14T14:31:32.076" v="1584"/>
          <ac:spMkLst>
            <pc:docMk/>
            <pc:sldMk cId="4167112594" sldId="1739"/>
            <ac:spMk id="2" creationId="{CF3528E6-95F6-49D7-95FD-C9F025B52BF0}"/>
          </ac:spMkLst>
        </pc:spChg>
        <pc:spChg chg="add del mod">
          <ac:chgData name="Marbahun" userId="f9980d50-8f48-457e-a9e2-6a97b313c7f2" providerId="ADAL" clId="{9AFA8AE3-020A-49AF-B68F-56E4875F99C5}" dt="2020-07-14T09:05:45.010" v="198"/>
          <ac:spMkLst>
            <pc:docMk/>
            <pc:sldMk cId="4167112594" sldId="1739"/>
            <ac:spMk id="6" creationId="{33916048-5362-4C84-B807-2C3388F6CAF8}"/>
          </ac:spMkLst>
        </pc:spChg>
        <pc:spChg chg="add del mod">
          <ac:chgData name="Marbahun" userId="f9980d50-8f48-457e-a9e2-6a97b313c7f2" providerId="ADAL" clId="{9AFA8AE3-020A-49AF-B68F-56E4875F99C5}" dt="2020-07-14T14:25:16.408" v="1464" actId="478"/>
          <ac:spMkLst>
            <pc:docMk/>
            <pc:sldMk cId="4167112594" sldId="1739"/>
            <ac:spMk id="7" creationId="{2161E78B-D603-4CFC-996E-B1FAB854B918}"/>
          </ac:spMkLst>
        </pc:spChg>
        <pc:spChg chg="add del mod">
          <ac:chgData name="Marbahun" userId="f9980d50-8f48-457e-a9e2-6a97b313c7f2" providerId="ADAL" clId="{9AFA8AE3-020A-49AF-B68F-56E4875F99C5}" dt="2020-07-14T14:26:08.486" v="1484"/>
          <ac:spMkLst>
            <pc:docMk/>
            <pc:sldMk cId="4167112594" sldId="1739"/>
            <ac:spMk id="9" creationId="{7B77A322-A4B2-4DBB-BE0F-E6757133BC14}"/>
          </ac:spMkLst>
        </pc:spChg>
        <pc:spChg chg="add del mod">
          <ac:chgData name="Marbahun" userId="f9980d50-8f48-457e-a9e2-6a97b313c7f2" providerId="ADAL" clId="{9AFA8AE3-020A-49AF-B68F-56E4875F99C5}" dt="2020-07-14T14:31:32.076" v="1584"/>
          <ac:spMkLst>
            <pc:docMk/>
            <pc:sldMk cId="4167112594" sldId="1739"/>
            <ac:spMk id="10" creationId="{80EE2944-A041-4268-B920-D954997C9823}"/>
          </ac:spMkLst>
        </pc:spChg>
        <pc:spChg chg="mod topLvl">
          <ac:chgData name="Marbahun" userId="f9980d50-8f48-457e-a9e2-6a97b313c7f2" providerId="ADAL" clId="{9AFA8AE3-020A-49AF-B68F-56E4875F99C5}" dt="2020-07-14T14:26:37.267" v="1496" actId="13244"/>
          <ac:spMkLst>
            <pc:docMk/>
            <pc:sldMk cId="4167112594" sldId="1739"/>
            <ac:spMk id="13" creationId="{B2BB692D-13E7-4BFC-9FC5-115A401163E8}"/>
          </ac:spMkLst>
        </pc:spChg>
        <pc:spChg chg="add del mod">
          <ac:chgData name="Marbahun" userId="f9980d50-8f48-457e-a9e2-6a97b313c7f2" providerId="ADAL" clId="{9AFA8AE3-020A-49AF-B68F-56E4875F99C5}" dt="2020-07-14T14:26:16.310" v="1489"/>
          <ac:spMkLst>
            <pc:docMk/>
            <pc:sldMk cId="4167112594" sldId="1739"/>
            <ac:spMk id="15" creationId="{34ADFA94-3326-4D36-878A-79733D785EA5}"/>
          </ac:spMkLst>
        </pc:spChg>
        <pc:spChg chg="add del mod">
          <ac:chgData name="Marbahun" userId="f9980d50-8f48-457e-a9e2-6a97b313c7f2" providerId="ADAL" clId="{9AFA8AE3-020A-49AF-B68F-56E4875F99C5}" dt="2020-07-14T14:26:21.583" v="1493"/>
          <ac:spMkLst>
            <pc:docMk/>
            <pc:sldMk cId="4167112594" sldId="1739"/>
            <ac:spMk id="16" creationId="{D5383C9E-E867-43B8-A9AD-91EF04722C7A}"/>
          </ac:spMkLst>
        </pc:spChg>
        <pc:spChg chg="mod topLvl">
          <ac:chgData name="Marbahun" userId="f9980d50-8f48-457e-a9e2-6a97b313c7f2" providerId="ADAL" clId="{9AFA8AE3-020A-49AF-B68F-56E4875F99C5}" dt="2020-07-14T14:26:37.267" v="1496" actId="13244"/>
          <ac:spMkLst>
            <pc:docMk/>
            <pc:sldMk cId="4167112594" sldId="1739"/>
            <ac:spMk id="19" creationId="{2B6C3CEE-FD2D-4325-94A5-EB83AA1AD1BB}"/>
          </ac:spMkLst>
        </pc:spChg>
        <pc:spChg chg="mod topLvl">
          <ac:chgData name="Marbahun" userId="f9980d50-8f48-457e-a9e2-6a97b313c7f2" providerId="ADAL" clId="{9AFA8AE3-020A-49AF-B68F-56E4875F99C5}" dt="2020-07-14T14:25:39.890" v="1473" actId="165"/>
          <ac:spMkLst>
            <pc:docMk/>
            <pc:sldMk cId="4167112594" sldId="1739"/>
            <ac:spMk id="25" creationId="{8C7C850C-C458-4C08-B083-8130DBC73505}"/>
          </ac:spMkLst>
        </pc:spChg>
        <pc:grpChg chg="add del mod">
          <ac:chgData name="Marbahun" userId="f9980d50-8f48-457e-a9e2-6a97b313c7f2" providerId="ADAL" clId="{9AFA8AE3-020A-49AF-B68F-56E4875F99C5}" dt="2020-07-14T14:25:33.499" v="1470" actId="165"/>
          <ac:grpSpMkLst>
            <pc:docMk/>
            <pc:sldMk cId="4167112594" sldId="1739"/>
            <ac:grpSpMk id="6" creationId="{D43250A3-91E1-4770-AACF-6CDE96EA5756}"/>
          </ac:grpSpMkLst>
        </pc:grpChg>
        <pc:grpChg chg="add del mod">
          <ac:chgData name="Marbahun" userId="f9980d50-8f48-457e-a9e2-6a97b313c7f2" providerId="ADAL" clId="{9AFA8AE3-020A-49AF-B68F-56E4875F99C5}" dt="2020-07-14T14:25:39.890" v="1473" actId="165"/>
          <ac:grpSpMkLst>
            <pc:docMk/>
            <pc:sldMk cId="4167112594" sldId="1739"/>
            <ac:grpSpMk id="8" creationId="{DACBB3D7-C119-4C2B-B1B3-607629F00028}"/>
          </ac:grpSpMkLst>
        </pc:grpChg>
        <pc:picChg chg="del mod topLvl">
          <ac:chgData name="Marbahun" userId="f9980d50-8f48-457e-a9e2-6a97b313c7f2" providerId="ADAL" clId="{9AFA8AE3-020A-49AF-B68F-56E4875F99C5}" dt="2020-07-14T14:26:08.486" v="1484"/>
          <ac:picMkLst>
            <pc:docMk/>
            <pc:sldMk cId="4167112594" sldId="1739"/>
            <ac:picMk id="3" creationId="{CCCD8622-5E2C-4585-924C-DD30C13BDACD}"/>
          </ac:picMkLst>
        </pc:picChg>
        <pc:picChg chg="del mod topLvl">
          <ac:chgData name="Marbahun" userId="f9980d50-8f48-457e-a9e2-6a97b313c7f2" providerId="ADAL" clId="{9AFA8AE3-020A-49AF-B68F-56E4875F99C5}" dt="2020-07-14T14:26:16.310" v="1489"/>
          <ac:picMkLst>
            <pc:docMk/>
            <pc:sldMk cId="4167112594" sldId="1739"/>
            <ac:picMk id="4" creationId="{C932F48D-86CA-4E90-BB3E-0CCF8885D479}"/>
          </ac:picMkLst>
        </pc:picChg>
        <pc:picChg chg="del mod topLvl">
          <ac:chgData name="Marbahun" userId="f9980d50-8f48-457e-a9e2-6a97b313c7f2" providerId="ADAL" clId="{9AFA8AE3-020A-49AF-B68F-56E4875F99C5}" dt="2020-07-14T14:26:21.583" v="1493"/>
          <ac:picMkLst>
            <pc:docMk/>
            <pc:sldMk cId="4167112594" sldId="1739"/>
            <ac:picMk id="5" creationId="{6FAD6FC7-8E8C-4858-B83B-37888EA23F04}"/>
          </ac:picMkLst>
        </pc:picChg>
        <pc:picChg chg="mod">
          <ac:chgData name="Marbahun" userId="f9980d50-8f48-457e-a9e2-6a97b313c7f2" providerId="ADAL" clId="{9AFA8AE3-020A-49AF-B68F-56E4875F99C5}" dt="2020-07-14T14:26:37.267" v="1496" actId="13244"/>
          <ac:picMkLst>
            <pc:docMk/>
            <pc:sldMk cId="4167112594" sldId="1739"/>
            <ac:picMk id="17" creationId="{5888731A-1720-4D26-BEFB-2846ABEE9D6B}"/>
          </ac:picMkLst>
        </pc:picChg>
        <pc:picChg chg="mod">
          <ac:chgData name="Marbahun" userId="f9980d50-8f48-457e-a9e2-6a97b313c7f2" providerId="ADAL" clId="{9AFA8AE3-020A-49AF-B68F-56E4875F99C5}" dt="2020-07-14T14:26:37.267" v="1496" actId="13244"/>
          <ac:picMkLst>
            <pc:docMk/>
            <pc:sldMk cId="4167112594" sldId="1739"/>
            <ac:picMk id="18" creationId="{951E542A-FF2A-4406-8123-37D5E365BAEB}"/>
          </ac:picMkLst>
        </pc:picChg>
        <pc:picChg chg="mod">
          <ac:chgData name="Marbahun" userId="f9980d50-8f48-457e-a9e2-6a97b313c7f2" providerId="ADAL" clId="{9AFA8AE3-020A-49AF-B68F-56E4875F99C5}" dt="2020-07-14T14:26:25.452" v="1494" actId="552"/>
          <ac:picMkLst>
            <pc:docMk/>
            <pc:sldMk cId="4167112594" sldId="1739"/>
            <ac:picMk id="21" creationId="{4A17E382-5DE2-4CF3-BD43-8100A731C160}"/>
          </ac:picMkLst>
        </pc:picChg>
        <pc:cxnChg chg="mod topLvl">
          <ac:chgData name="Marbahun" userId="f9980d50-8f48-457e-a9e2-6a97b313c7f2" providerId="ADAL" clId="{9AFA8AE3-020A-49AF-B68F-56E4875F99C5}" dt="2020-07-14T14:26:37.267" v="1496" actId="13244"/>
          <ac:cxnSpMkLst>
            <pc:docMk/>
            <pc:sldMk cId="4167112594" sldId="1739"/>
            <ac:cxnSpMk id="14" creationId="{79363371-086A-4F3F-B454-AF752B73281A}"/>
          </ac:cxnSpMkLst>
        </pc:cxnChg>
        <pc:cxnChg chg="mod topLvl">
          <ac:chgData name="Marbahun" userId="f9980d50-8f48-457e-a9e2-6a97b313c7f2" providerId="ADAL" clId="{9AFA8AE3-020A-49AF-B68F-56E4875F99C5}" dt="2020-07-14T14:26:37.267" v="1496" actId="13244"/>
          <ac:cxnSpMkLst>
            <pc:docMk/>
            <pc:sldMk cId="4167112594" sldId="1739"/>
            <ac:cxnSpMk id="20" creationId="{C650302F-50E8-477C-9655-7D7329E4F809}"/>
          </ac:cxnSpMkLst>
        </pc:cxnChg>
      </pc:sldChg>
      <pc:sldChg chg="addSp delSp modSp mod">
        <pc:chgData name="Marbahun" userId="f9980d50-8f48-457e-a9e2-6a97b313c7f2" providerId="ADAL" clId="{9AFA8AE3-020A-49AF-B68F-56E4875F99C5}" dt="2020-07-14T14:31:25.319" v="1583"/>
        <pc:sldMkLst>
          <pc:docMk/>
          <pc:sldMk cId="17682011" sldId="1883"/>
        </pc:sldMkLst>
        <pc:spChg chg="mod">
          <ac:chgData name="Marbahun" userId="f9980d50-8f48-457e-a9e2-6a97b313c7f2" providerId="ADAL" clId="{9AFA8AE3-020A-49AF-B68F-56E4875F99C5}" dt="2020-07-14T14:31:25.319" v="1583"/>
          <ac:spMkLst>
            <pc:docMk/>
            <pc:sldMk cId="17682011" sldId="1883"/>
            <ac:spMk id="2" creationId="{A13C0885-9660-42ED-B074-34059C74AD9F}"/>
          </ac:spMkLst>
        </pc:spChg>
        <pc:spChg chg="add del">
          <ac:chgData name="Marbahun" userId="f9980d50-8f48-457e-a9e2-6a97b313c7f2" providerId="ADAL" clId="{9AFA8AE3-020A-49AF-B68F-56E4875F99C5}" dt="2020-07-14T14:28:42.192" v="1548" actId="478"/>
          <ac:spMkLst>
            <pc:docMk/>
            <pc:sldMk cId="17682011" sldId="1883"/>
            <ac:spMk id="3" creationId="{A2D21911-08E1-493A-985B-77588176C9E2}"/>
          </ac:spMkLst>
        </pc:spChg>
        <pc:spChg chg="mod topLvl">
          <ac:chgData name="Marbahun" userId="f9980d50-8f48-457e-a9e2-6a97b313c7f2" providerId="ADAL" clId="{9AFA8AE3-020A-49AF-B68F-56E4875F99C5}" dt="2020-07-14T14:29:49.796" v="1572" actId="12789"/>
          <ac:spMkLst>
            <pc:docMk/>
            <pc:sldMk cId="17682011" sldId="1883"/>
            <ac:spMk id="8" creationId="{F151D1BE-8C3F-4FFF-A111-A70A2D0D6DB9}"/>
          </ac:spMkLst>
        </pc:spChg>
        <pc:spChg chg="mod topLvl">
          <ac:chgData name="Marbahun" userId="f9980d50-8f48-457e-a9e2-6a97b313c7f2" providerId="ADAL" clId="{9AFA8AE3-020A-49AF-B68F-56E4875F99C5}" dt="2020-07-14T14:29:46.348" v="1571" actId="12789"/>
          <ac:spMkLst>
            <pc:docMk/>
            <pc:sldMk cId="17682011" sldId="1883"/>
            <ac:spMk id="10" creationId="{718284C3-DC09-4631-8389-CAC9C5A89854}"/>
          </ac:spMkLst>
        </pc:spChg>
        <pc:spChg chg="add del mod">
          <ac:chgData name="Marbahun" userId="f9980d50-8f48-457e-a9e2-6a97b313c7f2" providerId="ADAL" clId="{9AFA8AE3-020A-49AF-B68F-56E4875F99C5}" dt="2020-07-14T14:29:37.031" v="1566"/>
          <ac:spMkLst>
            <pc:docMk/>
            <pc:sldMk cId="17682011" sldId="1883"/>
            <ac:spMk id="12" creationId="{99036588-A62B-4EB9-937A-C048AEA617CB}"/>
          </ac:spMkLst>
        </pc:spChg>
        <pc:spChg chg="add del mod">
          <ac:chgData name="Marbahun" userId="f9980d50-8f48-457e-a9e2-6a97b313c7f2" providerId="ADAL" clId="{9AFA8AE3-020A-49AF-B68F-56E4875F99C5}" dt="2020-07-14T14:29:44.393" v="1570"/>
          <ac:spMkLst>
            <pc:docMk/>
            <pc:sldMk cId="17682011" sldId="1883"/>
            <ac:spMk id="13" creationId="{F68602F7-DB9F-44EB-8559-0964666A8FBF}"/>
          </ac:spMkLst>
        </pc:spChg>
        <pc:grpChg chg="add del mod">
          <ac:chgData name="Marbahun" userId="f9980d50-8f48-457e-a9e2-6a97b313c7f2" providerId="ADAL" clId="{9AFA8AE3-020A-49AF-B68F-56E4875F99C5}" dt="2020-07-14T14:29:21.651" v="1557" actId="165"/>
          <ac:grpSpMkLst>
            <pc:docMk/>
            <pc:sldMk cId="17682011" sldId="1883"/>
            <ac:grpSpMk id="7" creationId="{C4E24656-0519-4CEB-812D-AC2F5590B72A}"/>
          </ac:grpSpMkLst>
        </pc:grpChg>
        <pc:picChg chg="del mod topLvl">
          <ac:chgData name="Marbahun" userId="f9980d50-8f48-457e-a9e2-6a97b313c7f2" providerId="ADAL" clId="{9AFA8AE3-020A-49AF-B68F-56E4875F99C5}" dt="2020-07-14T14:29:37.031" v="1566"/>
          <ac:picMkLst>
            <pc:docMk/>
            <pc:sldMk cId="17682011" sldId="1883"/>
            <ac:picMk id="4" creationId="{DC5E09C4-DBAC-4546-82E3-D2095E0EC21A}"/>
          </ac:picMkLst>
        </pc:picChg>
        <pc:picChg chg="del mod topLvl">
          <ac:chgData name="Marbahun" userId="f9980d50-8f48-457e-a9e2-6a97b313c7f2" providerId="ADAL" clId="{9AFA8AE3-020A-49AF-B68F-56E4875F99C5}" dt="2020-07-14T14:29:44.393" v="1570"/>
          <ac:picMkLst>
            <pc:docMk/>
            <pc:sldMk cId="17682011" sldId="1883"/>
            <ac:picMk id="5" creationId="{3C6C5EE2-58D4-482C-8754-43C1A2BDFD42}"/>
          </ac:picMkLst>
        </pc:picChg>
        <pc:picChg chg="add del mod">
          <ac:chgData name="Marbahun" userId="f9980d50-8f48-457e-a9e2-6a97b313c7f2" providerId="ADAL" clId="{9AFA8AE3-020A-49AF-B68F-56E4875F99C5}" dt="2020-07-14T14:29:17.285" v="1556" actId="478"/>
          <ac:picMkLst>
            <pc:docMk/>
            <pc:sldMk cId="17682011" sldId="1883"/>
            <ac:picMk id="9" creationId="{A4799B62-5F1B-4422-BFDB-A01C9C75E28C}"/>
          </ac:picMkLst>
        </pc:picChg>
        <pc:picChg chg="mod">
          <ac:chgData name="Marbahun" userId="f9980d50-8f48-457e-a9e2-6a97b313c7f2" providerId="ADAL" clId="{9AFA8AE3-020A-49AF-B68F-56E4875F99C5}" dt="2020-07-14T14:29:49.796" v="1572" actId="12789"/>
          <ac:picMkLst>
            <pc:docMk/>
            <pc:sldMk cId="17682011" sldId="1883"/>
            <ac:picMk id="14" creationId="{D10A2556-A2C9-4B90-BEBE-ACB012A81151}"/>
          </ac:picMkLst>
        </pc:picChg>
        <pc:picChg chg="mod">
          <ac:chgData name="Marbahun" userId="f9980d50-8f48-457e-a9e2-6a97b313c7f2" providerId="ADAL" clId="{9AFA8AE3-020A-49AF-B68F-56E4875F99C5}" dt="2020-07-14T14:29:46.348" v="1571" actId="12789"/>
          <ac:picMkLst>
            <pc:docMk/>
            <pc:sldMk cId="17682011" sldId="1883"/>
            <ac:picMk id="15" creationId="{CC3DD55A-EFC3-4C36-BDFD-76FF2603C985}"/>
          </ac:picMkLst>
        </pc:picChg>
        <pc:cxnChg chg="mod topLvl">
          <ac:chgData name="Marbahun" userId="f9980d50-8f48-457e-a9e2-6a97b313c7f2" providerId="ADAL" clId="{9AFA8AE3-020A-49AF-B68F-56E4875F99C5}" dt="2020-07-14T14:29:21.651" v="1557" actId="165"/>
          <ac:cxnSpMkLst>
            <pc:docMk/>
            <pc:sldMk cId="17682011" sldId="1883"/>
            <ac:cxnSpMk id="6" creationId="{2D9079F6-17A0-44A2-A784-7E83A2C465EB}"/>
          </ac:cxnSpMkLst>
        </pc:cxnChg>
      </pc:sldChg>
      <pc:sldChg chg="modSp mod">
        <pc:chgData name="Marbahun" userId="f9980d50-8f48-457e-a9e2-6a97b313c7f2" providerId="ADAL" clId="{9AFA8AE3-020A-49AF-B68F-56E4875F99C5}" dt="2020-07-14T06:50:42.954" v="44" actId="20577"/>
        <pc:sldMkLst>
          <pc:docMk/>
          <pc:sldMk cId="1587072904" sldId="1885"/>
        </pc:sldMkLst>
        <pc:spChg chg="mod">
          <ac:chgData name="Marbahun" userId="f9980d50-8f48-457e-a9e2-6a97b313c7f2" providerId="ADAL" clId="{9AFA8AE3-020A-49AF-B68F-56E4875F99C5}" dt="2020-07-14T06:50:42.954" v="44" actId="20577"/>
          <ac:spMkLst>
            <pc:docMk/>
            <pc:sldMk cId="1587072904" sldId="1885"/>
            <ac:spMk id="4" creationId="{00000000-0000-0000-0000-000000000000}"/>
          </ac:spMkLst>
        </pc:spChg>
      </pc:sldChg>
      <pc:sldChg chg="addSp delSp modSp mod">
        <pc:chgData name="Marbahun" userId="f9980d50-8f48-457e-a9e2-6a97b313c7f2" providerId="ADAL" clId="{9AFA8AE3-020A-49AF-B68F-56E4875F99C5}" dt="2020-07-15T13:55:32.980" v="1848" actId="962"/>
        <pc:sldMkLst>
          <pc:docMk/>
          <pc:sldMk cId="3795383623" sldId="1890"/>
        </pc:sldMkLst>
        <pc:spChg chg="mod">
          <ac:chgData name="Marbahun" userId="f9980d50-8f48-457e-a9e2-6a97b313c7f2" providerId="ADAL" clId="{9AFA8AE3-020A-49AF-B68F-56E4875F99C5}" dt="2020-07-14T08:41:07.596" v="133" actId="552"/>
          <ac:spMkLst>
            <pc:docMk/>
            <pc:sldMk cId="3795383623" sldId="1890"/>
            <ac:spMk id="2" creationId="{1382A590-392E-4905-B288-51272DE26608}"/>
          </ac:spMkLst>
        </pc:spChg>
        <pc:spChg chg="mod topLvl">
          <ac:chgData name="Marbahun" userId="f9980d50-8f48-457e-a9e2-6a97b313c7f2" providerId="ADAL" clId="{9AFA8AE3-020A-49AF-B68F-56E4875F99C5}" dt="2020-07-14T08:41:09.513" v="134" actId="165"/>
          <ac:spMkLst>
            <pc:docMk/>
            <pc:sldMk cId="3795383623" sldId="1890"/>
            <ac:spMk id="23" creationId="{2F0FA708-1E58-4597-8A4C-6ED6A1825EE5}"/>
          </ac:spMkLst>
        </pc:spChg>
        <pc:spChg chg="mod topLvl">
          <ac:chgData name="Marbahun" userId="f9980d50-8f48-457e-a9e2-6a97b313c7f2" providerId="ADAL" clId="{9AFA8AE3-020A-49AF-B68F-56E4875F99C5}" dt="2020-07-14T08:41:09.513" v="134" actId="165"/>
          <ac:spMkLst>
            <pc:docMk/>
            <pc:sldMk cId="3795383623" sldId="1890"/>
            <ac:spMk id="27" creationId="{A5FA1DF9-D0C6-4F11-A2D1-4EADBC6D0E12}"/>
          </ac:spMkLst>
        </pc:spChg>
        <pc:spChg chg="mod topLvl">
          <ac:chgData name="Marbahun" userId="f9980d50-8f48-457e-a9e2-6a97b313c7f2" providerId="ADAL" clId="{9AFA8AE3-020A-49AF-B68F-56E4875F99C5}" dt="2020-07-14T08:41:09.513" v="134" actId="165"/>
          <ac:spMkLst>
            <pc:docMk/>
            <pc:sldMk cId="3795383623" sldId="1890"/>
            <ac:spMk id="32" creationId="{6A0879D2-7C33-40EE-846B-A54BBF5BEDE4}"/>
          </ac:spMkLst>
        </pc:spChg>
        <pc:grpChg chg="add del mod">
          <ac:chgData name="Marbahun" userId="f9980d50-8f48-457e-a9e2-6a97b313c7f2" providerId="ADAL" clId="{9AFA8AE3-020A-49AF-B68F-56E4875F99C5}" dt="2020-07-14T08:41:09.513" v="134" actId="165"/>
          <ac:grpSpMkLst>
            <pc:docMk/>
            <pc:sldMk cId="3795383623" sldId="1890"/>
            <ac:grpSpMk id="6" creationId="{50834E70-26A7-4B31-814A-95E4E86F2907}"/>
          </ac:grpSpMkLst>
        </pc:grpChg>
        <pc:picChg chg="mod topLvl modCrop">
          <ac:chgData name="Marbahun" userId="f9980d50-8f48-457e-a9e2-6a97b313c7f2" providerId="ADAL" clId="{9AFA8AE3-020A-49AF-B68F-56E4875F99C5}" dt="2020-07-15T13:55:32.980" v="1848" actId="962"/>
          <ac:picMkLst>
            <pc:docMk/>
            <pc:sldMk cId="3795383623" sldId="1890"/>
            <ac:picMk id="3" creationId="{DD686D41-8553-4340-9B5B-6879ED1FC6C8}"/>
          </ac:picMkLst>
        </pc:picChg>
        <pc:picChg chg="mod topLvl modCrop">
          <ac:chgData name="Marbahun" userId="f9980d50-8f48-457e-a9e2-6a97b313c7f2" providerId="ADAL" clId="{9AFA8AE3-020A-49AF-B68F-56E4875F99C5}" dt="2020-07-14T13:36:04.682" v="703" actId="14100"/>
          <ac:picMkLst>
            <pc:docMk/>
            <pc:sldMk cId="3795383623" sldId="1890"/>
            <ac:picMk id="4" creationId="{08DB480E-ED92-41A9-A603-4B88842D9123}"/>
          </ac:picMkLst>
        </pc:picChg>
        <pc:picChg chg="mod topLvl modCrop">
          <ac:chgData name="Marbahun" userId="f9980d50-8f48-457e-a9e2-6a97b313c7f2" providerId="ADAL" clId="{9AFA8AE3-020A-49AF-B68F-56E4875F99C5}" dt="2020-07-14T13:36:04.682" v="703" actId="14100"/>
          <ac:picMkLst>
            <pc:docMk/>
            <pc:sldMk cId="3795383623" sldId="1890"/>
            <ac:picMk id="5" creationId="{5133F435-D41B-4795-ABB7-FD2A3FB1D5B5}"/>
          </ac:picMkLst>
        </pc:picChg>
        <pc:cxnChg chg="mod topLvl">
          <ac:chgData name="Marbahun" userId="f9980d50-8f48-457e-a9e2-6a97b313c7f2" providerId="ADAL" clId="{9AFA8AE3-020A-49AF-B68F-56E4875F99C5}" dt="2020-07-14T08:41:09.513" v="134" actId="165"/>
          <ac:cxnSpMkLst>
            <pc:docMk/>
            <pc:sldMk cId="3795383623" sldId="1890"/>
            <ac:cxnSpMk id="28" creationId="{27A6189A-C542-483B-98B6-081DE558F41A}"/>
          </ac:cxnSpMkLst>
        </pc:cxnChg>
        <pc:cxnChg chg="mod topLvl">
          <ac:chgData name="Marbahun" userId="f9980d50-8f48-457e-a9e2-6a97b313c7f2" providerId="ADAL" clId="{9AFA8AE3-020A-49AF-B68F-56E4875F99C5}" dt="2020-07-14T08:41:09.513" v="134" actId="165"/>
          <ac:cxnSpMkLst>
            <pc:docMk/>
            <pc:sldMk cId="3795383623" sldId="1890"/>
            <ac:cxnSpMk id="33" creationId="{BE04BAB5-E1F5-4A87-85A1-5BBF9822206E}"/>
          </ac:cxnSpMkLst>
        </pc:cxnChg>
      </pc:sldChg>
      <pc:sldChg chg="modSp mod">
        <pc:chgData name="Marbahun" userId="f9980d50-8f48-457e-a9e2-6a97b313c7f2" providerId="ADAL" clId="{9AFA8AE3-020A-49AF-B68F-56E4875F99C5}" dt="2020-07-15T13:56:21.597" v="1870" actId="962"/>
        <pc:sldMkLst>
          <pc:docMk/>
          <pc:sldMk cId="424954562" sldId="1893"/>
        </pc:sldMkLst>
        <pc:spChg chg="mod">
          <ac:chgData name="Marbahun" userId="f9980d50-8f48-457e-a9e2-6a97b313c7f2" providerId="ADAL" clId="{9AFA8AE3-020A-49AF-B68F-56E4875F99C5}" dt="2020-07-14T06:48:55.868" v="39"/>
          <ac:spMkLst>
            <pc:docMk/>
            <pc:sldMk cId="424954562" sldId="1893"/>
            <ac:spMk id="2" creationId="{918151E0-D527-4C06-8B0A-A07A87E0D349}"/>
          </ac:spMkLst>
        </pc:spChg>
        <pc:picChg chg="mod">
          <ac:chgData name="Marbahun" userId="f9980d50-8f48-457e-a9e2-6a97b313c7f2" providerId="ADAL" clId="{9AFA8AE3-020A-49AF-B68F-56E4875F99C5}" dt="2020-07-15T13:56:21.597" v="1870" actId="962"/>
          <ac:picMkLst>
            <pc:docMk/>
            <pc:sldMk cId="424954562" sldId="1893"/>
            <ac:picMk id="4" creationId="{DECCA724-6A48-43CC-AC10-FE238B201C2F}"/>
          </ac:picMkLst>
        </pc:picChg>
        <pc:picChg chg="mod">
          <ac:chgData name="Marbahun" userId="f9980d50-8f48-457e-a9e2-6a97b313c7f2" providerId="ADAL" clId="{9AFA8AE3-020A-49AF-B68F-56E4875F99C5}" dt="2020-07-14T13:37:07.609" v="716" actId="962"/>
          <ac:picMkLst>
            <pc:docMk/>
            <pc:sldMk cId="424954562" sldId="1893"/>
            <ac:picMk id="6" creationId="{504A2350-E0CB-45F6-84A1-6A1668D18033}"/>
          </ac:picMkLst>
        </pc:picChg>
        <pc:picChg chg="mod">
          <ac:chgData name="Marbahun" userId="f9980d50-8f48-457e-a9e2-6a97b313c7f2" providerId="ADAL" clId="{9AFA8AE3-020A-49AF-B68F-56E4875F99C5}" dt="2020-07-14T13:37:10.339" v="718" actId="962"/>
          <ac:picMkLst>
            <pc:docMk/>
            <pc:sldMk cId="424954562" sldId="1893"/>
            <ac:picMk id="8" creationId="{FBD90FD6-5452-4438-9D69-FD2760E3553E}"/>
          </ac:picMkLst>
        </pc:picChg>
      </pc:sldChg>
      <pc:sldChg chg="addSp delSp modSp mod">
        <pc:chgData name="Marbahun" userId="f9980d50-8f48-457e-a9e2-6a97b313c7f2" providerId="ADAL" clId="{9AFA8AE3-020A-49AF-B68F-56E4875F99C5}" dt="2020-07-15T14:03:30.571" v="1906" actId="13244"/>
        <pc:sldMkLst>
          <pc:docMk/>
          <pc:sldMk cId="1206701269" sldId="1895"/>
        </pc:sldMkLst>
        <pc:spChg chg="mod">
          <ac:chgData name="Marbahun" userId="f9980d50-8f48-457e-a9e2-6a97b313c7f2" providerId="ADAL" clId="{9AFA8AE3-020A-49AF-B68F-56E4875F99C5}" dt="2020-07-14T14:15:25.931" v="1294" actId="13244"/>
          <ac:spMkLst>
            <pc:docMk/>
            <pc:sldMk cId="1206701269" sldId="1895"/>
            <ac:spMk id="2" creationId="{656F61A3-EB52-43AA-B291-78D4B5161E6C}"/>
          </ac:spMkLst>
        </pc:spChg>
        <pc:spChg chg="add del">
          <ac:chgData name="Marbahun" userId="f9980d50-8f48-457e-a9e2-6a97b313c7f2" providerId="ADAL" clId="{9AFA8AE3-020A-49AF-B68F-56E4875F99C5}" dt="2020-07-15T13:27:05.440" v="1644" actId="478"/>
          <ac:spMkLst>
            <pc:docMk/>
            <pc:sldMk cId="1206701269" sldId="1895"/>
            <ac:spMk id="6" creationId="{C11AB877-2322-404B-8A6B-903B19123230}"/>
          </ac:spMkLst>
        </pc:spChg>
        <pc:spChg chg="add mod">
          <ac:chgData name="Marbahun" userId="f9980d50-8f48-457e-a9e2-6a97b313c7f2" providerId="ADAL" clId="{9AFA8AE3-020A-49AF-B68F-56E4875F99C5}" dt="2020-07-14T09:02:50.161" v="170"/>
          <ac:spMkLst>
            <pc:docMk/>
            <pc:sldMk cId="1206701269" sldId="1895"/>
            <ac:spMk id="7" creationId="{8AC615C3-DB97-4891-AC37-0588DA6ACC6A}"/>
          </ac:spMkLst>
        </pc:spChg>
        <pc:spChg chg="mod">
          <ac:chgData name="Marbahun" userId="f9980d50-8f48-457e-a9e2-6a97b313c7f2" providerId="ADAL" clId="{9AFA8AE3-020A-49AF-B68F-56E4875F99C5}" dt="2020-07-14T14:15:25.931" v="1294" actId="13244"/>
          <ac:spMkLst>
            <pc:docMk/>
            <pc:sldMk cId="1206701269" sldId="1895"/>
            <ac:spMk id="8" creationId="{C16E15D8-4E4B-4693-8238-F508EBCB50B2}"/>
          </ac:spMkLst>
        </pc:spChg>
        <pc:spChg chg="mod">
          <ac:chgData name="Marbahun" userId="f9980d50-8f48-457e-a9e2-6a97b313c7f2" providerId="ADAL" clId="{9AFA8AE3-020A-49AF-B68F-56E4875F99C5}" dt="2020-07-14T14:15:25.931" v="1294" actId="13244"/>
          <ac:spMkLst>
            <pc:docMk/>
            <pc:sldMk cId="1206701269" sldId="1895"/>
            <ac:spMk id="9" creationId="{E9AE65E9-C018-424E-A214-E7B7D3114974}"/>
          </ac:spMkLst>
        </pc:spChg>
        <pc:spChg chg="add del mod">
          <ac:chgData name="Marbahun" userId="f9980d50-8f48-457e-a9e2-6a97b313c7f2" providerId="ADAL" clId="{9AFA8AE3-020A-49AF-B68F-56E4875F99C5}" dt="2020-07-14T14:12:57.484" v="1243" actId="478"/>
          <ac:spMkLst>
            <pc:docMk/>
            <pc:sldMk cId="1206701269" sldId="1895"/>
            <ac:spMk id="10" creationId="{2FE66053-A949-4C82-AA8D-D9A57D3B970F}"/>
          </ac:spMkLst>
        </pc:spChg>
        <pc:spChg chg="mod topLvl">
          <ac:chgData name="Marbahun" userId="f9980d50-8f48-457e-a9e2-6a97b313c7f2" providerId="ADAL" clId="{9AFA8AE3-020A-49AF-B68F-56E4875F99C5}" dt="2020-07-15T14:03:30.571" v="1906" actId="13244"/>
          <ac:spMkLst>
            <pc:docMk/>
            <pc:sldMk cId="1206701269" sldId="1895"/>
            <ac:spMk id="13" creationId="{D4C595F5-DEBE-4E1B-AA96-69BF6806AD2A}"/>
          </ac:spMkLst>
        </pc:spChg>
        <pc:spChg chg="add del mod ord">
          <ac:chgData name="Marbahun" userId="f9980d50-8f48-457e-a9e2-6a97b313c7f2" providerId="ADAL" clId="{9AFA8AE3-020A-49AF-B68F-56E4875F99C5}" dt="2020-07-14T14:14:34.295" v="1278"/>
          <ac:spMkLst>
            <pc:docMk/>
            <pc:sldMk cId="1206701269" sldId="1895"/>
            <ac:spMk id="15" creationId="{EF19360F-E457-4DC5-B3B6-552110B6893F}"/>
          </ac:spMkLst>
        </pc:spChg>
        <pc:spChg chg="mod topLvl">
          <ac:chgData name="Marbahun" userId="f9980d50-8f48-457e-a9e2-6a97b313c7f2" providerId="ADAL" clId="{9AFA8AE3-020A-49AF-B68F-56E4875F99C5}" dt="2020-07-15T14:03:30.571" v="1906" actId="13244"/>
          <ac:spMkLst>
            <pc:docMk/>
            <pc:sldMk cId="1206701269" sldId="1895"/>
            <ac:spMk id="18" creationId="{C385E25F-FB00-4CEF-BBAD-7DF64E68E83D}"/>
          </ac:spMkLst>
        </pc:spChg>
        <pc:spChg chg="add del mod ord">
          <ac:chgData name="Marbahun" userId="f9980d50-8f48-457e-a9e2-6a97b313c7f2" providerId="ADAL" clId="{9AFA8AE3-020A-49AF-B68F-56E4875F99C5}" dt="2020-07-14T14:14:41.232" v="1281"/>
          <ac:spMkLst>
            <pc:docMk/>
            <pc:sldMk cId="1206701269" sldId="1895"/>
            <ac:spMk id="20" creationId="{8124554F-643C-4699-85C5-D25D79E90BDB}"/>
          </ac:spMkLst>
        </pc:spChg>
        <pc:spChg chg="add del mod ord">
          <ac:chgData name="Marbahun" userId="f9980d50-8f48-457e-a9e2-6a97b313c7f2" providerId="ADAL" clId="{9AFA8AE3-020A-49AF-B68F-56E4875F99C5}" dt="2020-07-14T14:14:57.263" v="1286"/>
          <ac:spMkLst>
            <pc:docMk/>
            <pc:sldMk cId="1206701269" sldId="1895"/>
            <ac:spMk id="21" creationId="{2650B91F-D6EB-40F6-97DB-A16BC12C7D15}"/>
          </ac:spMkLst>
        </pc:spChg>
        <pc:spChg chg="del mod">
          <ac:chgData name="Marbahun" userId="f9980d50-8f48-457e-a9e2-6a97b313c7f2" providerId="ADAL" clId="{9AFA8AE3-020A-49AF-B68F-56E4875F99C5}" dt="2020-07-14T09:02:52.447" v="171" actId="478"/>
          <ac:spMkLst>
            <pc:docMk/>
            <pc:sldMk cId="1206701269" sldId="1895"/>
            <ac:spMk id="22" creationId="{4876975F-F155-43F4-8CA1-357494B7589E}"/>
          </ac:spMkLst>
        </pc:spChg>
        <pc:spChg chg="mod topLvl">
          <ac:chgData name="Marbahun" userId="f9980d50-8f48-457e-a9e2-6a97b313c7f2" providerId="ADAL" clId="{9AFA8AE3-020A-49AF-B68F-56E4875F99C5}" dt="2020-07-15T14:03:30.571" v="1906" actId="13244"/>
          <ac:spMkLst>
            <pc:docMk/>
            <pc:sldMk cId="1206701269" sldId="1895"/>
            <ac:spMk id="23" creationId="{D77B742B-D3D6-45BB-A8EE-9DD4AE2BD2E1}"/>
          </ac:spMkLst>
        </pc:spChg>
        <pc:spChg chg="del mod">
          <ac:chgData name="Marbahun" userId="f9980d50-8f48-457e-a9e2-6a97b313c7f2" providerId="ADAL" clId="{9AFA8AE3-020A-49AF-B68F-56E4875F99C5}" dt="2020-07-14T09:02:52.447" v="171" actId="478"/>
          <ac:spMkLst>
            <pc:docMk/>
            <pc:sldMk cId="1206701269" sldId="1895"/>
            <ac:spMk id="33" creationId="{EC7E7C44-DE8A-4EDA-98B2-7F8D99274270}"/>
          </ac:spMkLst>
        </pc:spChg>
        <pc:grpChg chg="add del mod">
          <ac:chgData name="Marbahun" userId="f9980d50-8f48-457e-a9e2-6a97b313c7f2" providerId="ADAL" clId="{9AFA8AE3-020A-49AF-B68F-56E4875F99C5}" dt="2020-07-14T14:13:18.958" v="1247" actId="165"/>
          <ac:grpSpMkLst>
            <pc:docMk/>
            <pc:sldMk cId="1206701269" sldId="1895"/>
            <ac:grpSpMk id="11" creationId="{DAC4DB32-B9C7-4557-A42F-B6CAB6A140D2}"/>
          </ac:grpSpMkLst>
        </pc:grpChg>
        <pc:grpChg chg="add del mod">
          <ac:chgData name="Marbahun" userId="f9980d50-8f48-457e-a9e2-6a97b313c7f2" providerId="ADAL" clId="{9AFA8AE3-020A-49AF-B68F-56E4875F99C5}" dt="2020-07-14T14:13:31.349" v="1250" actId="165"/>
          <ac:grpSpMkLst>
            <pc:docMk/>
            <pc:sldMk cId="1206701269" sldId="1895"/>
            <ac:grpSpMk id="12" creationId="{2CCE2744-8CB9-4ADB-BFA9-B67D4D6A09E3}"/>
          </ac:grpSpMkLst>
        </pc:grpChg>
        <pc:grpChg chg="add del mod">
          <ac:chgData name="Marbahun" userId="f9980d50-8f48-457e-a9e2-6a97b313c7f2" providerId="ADAL" clId="{9AFA8AE3-020A-49AF-B68F-56E4875F99C5}" dt="2020-07-14T14:17:18.933" v="1310" actId="165"/>
          <ac:grpSpMkLst>
            <pc:docMk/>
            <pc:sldMk cId="1206701269" sldId="1895"/>
            <ac:grpSpMk id="16" creationId="{1F2A3612-1B8C-4AA1-B528-EB6075AAF607}"/>
          </ac:grpSpMkLst>
        </pc:grpChg>
        <pc:grpChg chg="add del mod">
          <ac:chgData name="Marbahun" userId="f9980d50-8f48-457e-a9e2-6a97b313c7f2" providerId="ADAL" clId="{9AFA8AE3-020A-49AF-B68F-56E4875F99C5}" dt="2020-07-14T14:17:25.674" v="1313" actId="165"/>
          <ac:grpSpMkLst>
            <pc:docMk/>
            <pc:sldMk cId="1206701269" sldId="1895"/>
            <ac:grpSpMk id="17" creationId="{C7421556-4C5A-4542-9A3A-2ABAC27FFD92}"/>
          </ac:grpSpMkLst>
        </pc:grpChg>
        <pc:picChg chg="del mod ord topLvl">
          <ac:chgData name="Marbahun" userId="f9980d50-8f48-457e-a9e2-6a97b313c7f2" providerId="ADAL" clId="{9AFA8AE3-020A-49AF-B68F-56E4875F99C5}" dt="2020-07-14T14:14:34.295" v="1278"/>
          <ac:picMkLst>
            <pc:docMk/>
            <pc:sldMk cId="1206701269" sldId="1895"/>
            <ac:picMk id="3" creationId="{1F6F7982-6B78-4A38-A38E-CE08F21123A5}"/>
          </ac:picMkLst>
        </pc:picChg>
        <pc:picChg chg="add mod">
          <ac:chgData name="Marbahun" userId="f9980d50-8f48-457e-a9e2-6a97b313c7f2" providerId="ADAL" clId="{9AFA8AE3-020A-49AF-B68F-56E4875F99C5}" dt="2020-07-15T14:03:30.571" v="1906" actId="13244"/>
          <ac:picMkLst>
            <pc:docMk/>
            <pc:sldMk cId="1206701269" sldId="1895"/>
            <ac:picMk id="3" creationId="{C582B0AE-E2FD-41D5-82D8-BD8E5ADB6906}"/>
          </ac:picMkLst>
        </pc:picChg>
        <pc:picChg chg="del mod ord topLvl">
          <ac:chgData name="Marbahun" userId="f9980d50-8f48-457e-a9e2-6a97b313c7f2" providerId="ADAL" clId="{9AFA8AE3-020A-49AF-B68F-56E4875F99C5}" dt="2020-07-14T14:14:41.232" v="1281"/>
          <ac:picMkLst>
            <pc:docMk/>
            <pc:sldMk cId="1206701269" sldId="1895"/>
            <ac:picMk id="4" creationId="{D5535F7F-0611-4AFF-88F5-76A3B95DD3EC}"/>
          </ac:picMkLst>
        </pc:picChg>
        <pc:picChg chg="del mod ord topLvl">
          <ac:chgData name="Marbahun" userId="f9980d50-8f48-457e-a9e2-6a97b313c7f2" providerId="ADAL" clId="{9AFA8AE3-020A-49AF-B68F-56E4875F99C5}" dt="2020-07-14T14:14:57.263" v="1286"/>
          <ac:picMkLst>
            <pc:docMk/>
            <pc:sldMk cId="1206701269" sldId="1895"/>
            <ac:picMk id="5" creationId="{5D91F78F-535E-4F77-8B6A-E1C4718144D6}"/>
          </ac:picMkLst>
        </pc:picChg>
        <pc:picChg chg="mod topLvl">
          <ac:chgData name="Marbahun" userId="f9980d50-8f48-457e-a9e2-6a97b313c7f2" providerId="ADAL" clId="{9AFA8AE3-020A-49AF-B68F-56E4875F99C5}" dt="2020-07-15T14:03:30.571" v="1906" actId="13244"/>
          <ac:picMkLst>
            <pc:docMk/>
            <pc:sldMk cId="1206701269" sldId="1895"/>
            <ac:picMk id="22" creationId="{65E9C4A1-9A67-428F-8486-AFD48E3C1F45}"/>
          </ac:picMkLst>
        </pc:picChg>
        <pc:picChg chg="mod topLvl">
          <ac:chgData name="Marbahun" userId="f9980d50-8f48-457e-a9e2-6a97b313c7f2" providerId="ADAL" clId="{9AFA8AE3-020A-49AF-B68F-56E4875F99C5}" dt="2020-07-15T14:03:30.571" v="1906" actId="13244"/>
          <ac:picMkLst>
            <pc:docMk/>
            <pc:sldMk cId="1206701269" sldId="1895"/>
            <ac:picMk id="24" creationId="{01E68E21-F946-4A1E-8DA5-29E73F5C563B}"/>
          </ac:picMkLst>
        </pc:picChg>
        <pc:picChg chg="mod topLvl">
          <ac:chgData name="Marbahun" userId="f9980d50-8f48-457e-a9e2-6a97b313c7f2" providerId="ADAL" clId="{9AFA8AE3-020A-49AF-B68F-56E4875F99C5}" dt="2020-07-15T14:03:30.571" v="1906" actId="13244"/>
          <ac:picMkLst>
            <pc:docMk/>
            <pc:sldMk cId="1206701269" sldId="1895"/>
            <ac:picMk id="25" creationId="{88AFF6F9-E3F8-438C-BD3D-A6D96900AA35}"/>
          </ac:picMkLst>
        </pc:picChg>
        <pc:cxnChg chg="mod topLvl">
          <ac:chgData name="Marbahun" userId="f9980d50-8f48-457e-a9e2-6a97b313c7f2" providerId="ADAL" clId="{9AFA8AE3-020A-49AF-B68F-56E4875F99C5}" dt="2020-07-15T14:03:30.571" v="1906" actId="13244"/>
          <ac:cxnSpMkLst>
            <pc:docMk/>
            <pc:sldMk cId="1206701269" sldId="1895"/>
            <ac:cxnSpMk id="14" creationId="{DD6914DD-EF13-452A-AB84-628DF57272FC}"/>
          </ac:cxnSpMkLst>
        </pc:cxnChg>
        <pc:cxnChg chg="mod topLvl">
          <ac:chgData name="Marbahun" userId="f9980d50-8f48-457e-a9e2-6a97b313c7f2" providerId="ADAL" clId="{9AFA8AE3-020A-49AF-B68F-56E4875F99C5}" dt="2020-07-15T14:03:30.571" v="1906" actId="13244"/>
          <ac:cxnSpMkLst>
            <pc:docMk/>
            <pc:sldMk cId="1206701269" sldId="1895"/>
            <ac:cxnSpMk id="19" creationId="{F08CEA62-5125-4739-810B-710F640BCFB3}"/>
          </ac:cxnSpMkLst>
        </pc:cxnChg>
      </pc:sldChg>
      <pc:sldChg chg="modSp mod">
        <pc:chgData name="Marbahun" userId="f9980d50-8f48-457e-a9e2-6a97b313c7f2" providerId="ADAL" clId="{9AFA8AE3-020A-49AF-B68F-56E4875F99C5}" dt="2020-07-14T13:36:54.497" v="708" actId="962"/>
        <pc:sldMkLst>
          <pc:docMk/>
          <pc:sldMk cId="2896021063" sldId="1901"/>
        </pc:sldMkLst>
        <pc:spChg chg="mod">
          <ac:chgData name="Marbahun" userId="f9980d50-8f48-457e-a9e2-6a97b313c7f2" providerId="ADAL" clId="{9AFA8AE3-020A-49AF-B68F-56E4875F99C5}" dt="2020-07-14T13:36:47.227" v="704" actId="13244"/>
          <ac:spMkLst>
            <pc:docMk/>
            <pc:sldMk cId="2896021063" sldId="1901"/>
            <ac:spMk id="21" creationId="{CAA2C87D-08E5-41D7-8F10-D4EF24F05BCB}"/>
          </ac:spMkLst>
        </pc:spChg>
        <pc:spChg chg="mod">
          <ac:chgData name="Marbahun" userId="f9980d50-8f48-457e-a9e2-6a97b313c7f2" providerId="ADAL" clId="{9AFA8AE3-020A-49AF-B68F-56E4875F99C5}" dt="2020-07-14T13:36:47.227" v="704" actId="13244"/>
          <ac:spMkLst>
            <pc:docMk/>
            <pc:sldMk cId="2896021063" sldId="1901"/>
            <ac:spMk id="22" creationId="{750196C0-359C-4187-B42E-C6AEDD8EF2FA}"/>
          </ac:spMkLst>
        </pc:spChg>
        <pc:spChg chg="mod">
          <ac:chgData name="Marbahun" userId="f9980d50-8f48-457e-a9e2-6a97b313c7f2" providerId="ADAL" clId="{9AFA8AE3-020A-49AF-B68F-56E4875F99C5}" dt="2020-07-14T13:36:47.227" v="704" actId="13244"/>
          <ac:spMkLst>
            <pc:docMk/>
            <pc:sldMk cId="2896021063" sldId="1901"/>
            <ac:spMk id="23" creationId="{553F5E93-333A-408B-9545-5FBBB4E7AFC9}"/>
          </ac:spMkLst>
        </pc:spChg>
        <pc:picChg chg="mod">
          <ac:chgData name="Marbahun" userId="f9980d50-8f48-457e-a9e2-6a97b313c7f2" providerId="ADAL" clId="{9AFA8AE3-020A-49AF-B68F-56E4875F99C5}" dt="2020-07-14T13:36:54.497" v="708" actId="962"/>
          <ac:picMkLst>
            <pc:docMk/>
            <pc:sldMk cId="2896021063" sldId="1901"/>
            <ac:picMk id="6" creationId="{2EFBBF23-38B8-4D28-87F5-6670090B169E}"/>
          </ac:picMkLst>
        </pc:picChg>
      </pc:sldChg>
      <pc:sldChg chg="addSp delSp modSp mod">
        <pc:chgData name="Marbahun" userId="f9980d50-8f48-457e-a9e2-6a97b313c7f2" providerId="ADAL" clId="{9AFA8AE3-020A-49AF-B68F-56E4875F99C5}" dt="2020-07-15T13:26:29.027" v="1643" actId="13244"/>
        <pc:sldMkLst>
          <pc:docMk/>
          <pc:sldMk cId="2750871309" sldId="1902"/>
        </pc:sldMkLst>
        <pc:spChg chg="add del">
          <ac:chgData name="Marbahun" userId="f9980d50-8f48-457e-a9e2-6a97b313c7f2" providerId="ADAL" clId="{9AFA8AE3-020A-49AF-B68F-56E4875F99C5}" dt="2020-07-15T13:26:17.959" v="1641" actId="478"/>
          <ac:spMkLst>
            <pc:docMk/>
            <pc:sldMk cId="2750871309" sldId="1902"/>
            <ac:spMk id="8" creationId="{806F5822-4BDB-4471-94E5-88AA849D6A9B}"/>
          </ac:spMkLst>
        </pc:spChg>
        <pc:spChg chg="add mod">
          <ac:chgData name="Marbahun" userId="f9980d50-8f48-457e-a9e2-6a97b313c7f2" providerId="ADAL" clId="{9AFA8AE3-020A-49AF-B68F-56E4875F99C5}" dt="2020-07-14T06:54:44.418" v="48"/>
          <ac:spMkLst>
            <pc:docMk/>
            <pc:sldMk cId="2750871309" sldId="1902"/>
            <ac:spMk id="9" creationId="{EA44BD76-9C82-4B0A-8F7D-BBF859C2BA4A}"/>
          </ac:spMkLst>
        </pc:spChg>
        <pc:spChg chg="del mod">
          <ac:chgData name="Marbahun" userId="f9980d50-8f48-457e-a9e2-6a97b313c7f2" providerId="ADAL" clId="{9AFA8AE3-020A-49AF-B68F-56E4875F99C5}" dt="2020-07-14T06:54:47.118" v="49" actId="478"/>
          <ac:spMkLst>
            <pc:docMk/>
            <pc:sldMk cId="2750871309" sldId="1902"/>
            <ac:spMk id="31" creationId="{4DDC296D-1637-437F-AEB1-76C36CD8609B}"/>
          </ac:spMkLst>
        </pc:spChg>
        <pc:spChg chg="del mod">
          <ac:chgData name="Marbahun" userId="f9980d50-8f48-457e-a9e2-6a97b313c7f2" providerId="ADAL" clId="{9AFA8AE3-020A-49AF-B68F-56E4875F99C5}" dt="2020-07-14T06:54:47.118" v="49" actId="478"/>
          <ac:spMkLst>
            <pc:docMk/>
            <pc:sldMk cId="2750871309" sldId="1902"/>
            <ac:spMk id="67" creationId="{5665387A-AB47-450E-8AA9-7FA6D9240A0F}"/>
          </ac:spMkLst>
        </pc:spChg>
        <pc:picChg chg="add mod">
          <ac:chgData name="Marbahun" userId="f9980d50-8f48-457e-a9e2-6a97b313c7f2" providerId="ADAL" clId="{9AFA8AE3-020A-49AF-B68F-56E4875F99C5}" dt="2020-07-15T13:26:29.027" v="1643" actId="13244"/>
          <ac:picMkLst>
            <pc:docMk/>
            <pc:sldMk cId="2750871309" sldId="1902"/>
            <ac:picMk id="3" creationId="{7BE4B8BE-8325-4D8E-B818-6E7A7A5DDEE6}"/>
          </ac:picMkLst>
        </pc:picChg>
        <pc:picChg chg="mod modCrop">
          <ac:chgData name="Marbahun" userId="f9980d50-8f48-457e-a9e2-6a97b313c7f2" providerId="ADAL" clId="{9AFA8AE3-020A-49AF-B68F-56E4875F99C5}" dt="2020-07-14T13:38:14.468" v="727" actId="14100"/>
          <ac:picMkLst>
            <pc:docMk/>
            <pc:sldMk cId="2750871309" sldId="1902"/>
            <ac:picMk id="3" creationId="{A004BD62-BDC9-402E-9E24-E6D5BF6AFD2C}"/>
          </ac:picMkLst>
        </pc:picChg>
        <pc:picChg chg="mod modCrop">
          <ac:chgData name="Marbahun" userId="f9980d50-8f48-457e-a9e2-6a97b313c7f2" providerId="ADAL" clId="{9AFA8AE3-020A-49AF-B68F-56E4875F99C5}" dt="2020-07-14T13:38:14.468" v="727" actId="14100"/>
          <ac:picMkLst>
            <pc:docMk/>
            <pc:sldMk cId="2750871309" sldId="1902"/>
            <ac:picMk id="4" creationId="{45DF086E-D4BF-4578-B85C-400A56928DA9}"/>
          </ac:picMkLst>
        </pc:picChg>
        <pc:picChg chg="mod modCrop">
          <ac:chgData name="Marbahun" userId="f9980d50-8f48-457e-a9e2-6a97b313c7f2" providerId="ADAL" clId="{9AFA8AE3-020A-49AF-B68F-56E4875F99C5}" dt="2020-07-14T13:38:14.468" v="727" actId="14100"/>
          <ac:picMkLst>
            <pc:docMk/>
            <pc:sldMk cId="2750871309" sldId="1902"/>
            <ac:picMk id="5" creationId="{C16FFAC1-B2D9-4F44-B8EA-0EE5AF878A9C}"/>
          </ac:picMkLst>
        </pc:picChg>
        <pc:picChg chg="mod modCrop">
          <ac:chgData name="Marbahun" userId="f9980d50-8f48-457e-a9e2-6a97b313c7f2" providerId="ADAL" clId="{9AFA8AE3-020A-49AF-B68F-56E4875F99C5}" dt="2020-07-14T13:38:14.468" v="727" actId="14100"/>
          <ac:picMkLst>
            <pc:docMk/>
            <pc:sldMk cId="2750871309" sldId="1902"/>
            <ac:picMk id="7" creationId="{C57F84C3-A3ED-47E4-867D-5E472A40674A}"/>
          </ac:picMkLst>
        </pc:picChg>
      </pc:sldChg>
      <pc:sldChg chg="modSp mod">
        <pc:chgData name="Marbahun" userId="f9980d50-8f48-457e-a9e2-6a97b313c7f2" providerId="ADAL" clId="{9AFA8AE3-020A-49AF-B68F-56E4875F99C5}" dt="2020-07-14T14:30:29.309" v="1573" actId="20577"/>
        <pc:sldMkLst>
          <pc:docMk/>
          <pc:sldMk cId="2855357619" sldId="1903"/>
        </pc:sldMkLst>
        <pc:spChg chg="mod">
          <ac:chgData name="Marbahun" userId="f9980d50-8f48-457e-a9e2-6a97b313c7f2" providerId="ADAL" clId="{9AFA8AE3-020A-49AF-B68F-56E4875F99C5}" dt="2020-07-14T14:30:29.309" v="1573" actId="20577"/>
          <ac:spMkLst>
            <pc:docMk/>
            <pc:sldMk cId="2855357619" sldId="1903"/>
            <ac:spMk id="2" creationId="{B0EBF933-5921-4DD7-9360-CD836AB6F9BC}"/>
          </ac:spMkLst>
        </pc:spChg>
      </pc:sldChg>
      <pc:sldChg chg="modSp mod">
        <pc:chgData name="Marbahun" userId="f9980d50-8f48-457e-a9e2-6a97b313c7f2" providerId="ADAL" clId="{9AFA8AE3-020A-49AF-B68F-56E4875F99C5}" dt="2020-07-14T13:37:02.785" v="712" actId="962"/>
        <pc:sldMkLst>
          <pc:docMk/>
          <pc:sldMk cId="3134742088" sldId="1905"/>
        </pc:sldMkLst>
        <pc:spChg chg="mod">
          <ac:chgData name="Marbahun" userId="f9980d50-8f48-457e-a9e2-6a97b313c7f2" providerId="ADAL" clId="{9AFA8AE3-020A-49AF-B68F-56E4875F99C5}" dt="2020-07-14T06:49:33.043" v="40"/>
          <ac:spMkLst>
            <pc:docMk/>
            <pc:sldMk cId="3134742088" sldId="1905"/>
            <ac:spMk id="2" creationId="{918151E0-D527-4C06-8B0A-A07A87E0D349}"/>
          </ac:spMkLst>
        </pc:spChg>
        <pc:spChg chg="mod">
          <ac:chgData name="Marbahun" userId="f9980d50-8f48-457e-a9e2-6a97b313c7f2" providerId="ADAL" clId="{9AFA8AE3-020A-49AF-B68F-56E4875F99C5}" dt="2020-07-14T06:49:42.388" v="42" actId="20577"/>
          <ac:spMkLst>
            <pc:docMk/>
            <pc:sldMk cId="3134742088" sldId="1905"/>
            <ac:spMk id="9" creationId="{7693653E-643F-4034-B120-117364C9FAB4}"/>
          </ac:spMkLst>
        </pc:spChg>
        <pc:picChg chg="mod">
          <ac:chgData name="Marbahun" userId="f9980d50-8f48-457e-a9e2-6a97b313c7f2" providerId="ADAL" clId="{9AFA8AE3-020A-49AF-B68F-56E4875F99C5}" dt="2020-07-14T13:37:02.785" v="712" actId="962"/>
          <ac:picMkLst>
            <pc:docMk/>
            <pc:sldMk cId="3134742088" sldId="1905"/>
            <ac:picMk id="5" creationId="{508FBCC9-CFA7-47A0-917C-087A9CF930F6}"/>
          </ac:picMkLst>
        </pc:picChg>
        <pc:picChg chg="mod">
          <ac:chgData name="Marbahun" userId="f9980d50-8f48-457e-a9e2-6a97b313c7f2" providerId="ADAL" clId="{9AFA8AE3-020A-49AF-B68F-56E4875F99C5}" dt="2020-07-14T13:36:59.705" v="710" actId="962"/>
          <ac:picMkLst>
            <pc:docMk/>
            <pc:sldMk cId="3134742088" sldId="1905"/>
            <ac:picMk id="7" creationId="{7D2A1568-4464-4243-BEB7-54D1299F09D4}"/>
          </ac:picMkLst>
        </pc:picChg>
      </pc:sldChg>
      <pc:sldChg chg="addSp delSp modSp mod">
        <pc:chgData name="Marbahun" userId="f9980d50-8f48-457e-a9e2-6a97b313c7f2" providerId="ADAL" clId="{9AFA8AE3-020A-49AF-B68F-56E4875F99C5}" dt="2020-07-14T13:55:33.779" v="1047" actId="962"/>
        <pc:sldMkLst>
          <pc:docMk/>
          <pc:sldMk cId="394743661" sldId="1922"/>
        </pc:sldMkLst>
        <pc:spChg chg="mod">
          <ac:chgData name="Marbahun" userId="f9980d50-8f48-457e-a9e2-6a97b313c7f2" providerId="ADAL" clId="{9AFA8AE3-020A-49AF-B68F-56E4875F99C5}" dt="2020-07-14T13:44:51.716" v="788" actId="13244"/>
          <ac:spMkLst>
            <pc:docMk/>
            <pc:sldMk cId="394743661" sldId="1922"/>
            <ac:spMk id="2" creationId="{7879FE71-6AC8-4299-A8BA-B4BA536FA989}"/>
          </ac:spMkLst>
        </pc:spChg>
        <pc:spChg chg="mod topLvl">
          <ac:chgData name="Marbahun" userId="f9980d50-8f48-457e-a9e2-6a97b313c7f2" providerId="ADAL" clId="{9AFA8AE3-020A-49AF-B68F-56E4875F99C5}" dt="2020-07-14T13:55:09.804" v="985" actId="164"/>
          <ac:spMkLst>
            <pc:docMk/>
            <pc:sldMk cId="394743661" sldId="1922"/>
            <ac:spMk id="3" creationId="{FD9CC6FF-31B5-47B2-952D-C49BC4D1F123}"/>
          </ac:spMkLst>
        </pc:spChg>
        <pc:spChg chg="mod">
          <ac:chgData name="Marbahun" userId="f9980d50-8f48-457e-a9e2-6a97b313c7f2" providerId="ADAL" clId="{9AFA8AE3-020A-49AF-B68F-56E4875F99C5}" dt="2020-07-14T13:44:51.716" v="788" actId="13244"/>
          <ac:spMkLst>
            <pc:docMk/>
            <pc:sldMk cId="394743661" sldId="1922"/>
            <ac:spMk id="8" creationId="{5567E275-0673-4FC1-9931-8171BD58FC67}"/>
          </ac:spMkLst>
        </pc:spChg>
        <pc:spChg chg="mod">
          <ac:chgData name="Marbahun" userId="f9980d50-8f48-457e-a9e2-6a97b313c7f2" providerId="ADAL" clId="{9AFA8AE3-020A-49AF-B68F-56E4875F99C5}" dt="2020-07-14T13:44:51.716" v="788" actId="13244"/>
          <ac:spMkLst>
            <pc:docMk/>
            <pc:sldMk cId="394743661" sldId="1922"/>
            <ac:spMk id="9" creationId="{1FCC4FCA-6844-49F9-A140-E9B0E586EECD}"/>
          </ac:spMkLst>
        </pc:spChg>
        <pc:spChg chg="mod">
          <ac:chgData name="Marbahun" userId="f9980d50-8f48-457e-a9e2-6a97b313c7f2" providerId="ADAL" clId="{9AFA8AE3-020A-49AF-B68F-56E4875F99C5}" dt="2020-07-14T13:44:51.716" v="788" actId="13244"/>
          <ac:spMkLst>
            <pc:docMk/>
            <pc:sldMk cId="394743661" sldId="1922"/>
            <ac:spMk id="10" creationId="{00BE6A1D-EE23-45C8-8D5F-F09BFF873190}"/>
          </ac:spMkLst>
        </pc:spChg>
        <pc:spChg chg="mod">
          <ac:chgData name="Marbahun" userId="f9980d50-8f48-457e-a9e2-6a97b313c7f2" providerId="ADAL" clId="{9AFA8AE3-020A-49AF-B68F-56E4875F99C5}" dt="2020-07-14T13:44:51.716" v="788" actId="13244"/>
          <ac:spMkLst>
            <pc:docMk/>
            <pc:sldMk cId="394743661" sldId="1922"/>
            <ac:spMk id="11" creationId="{89D366F9-A0BA-439B-A0D7-D15220D37E83}"/>
          </ac:spMkLst>
        </pc:spChg>
        <pc:spChg chg="mod topLvl">
          <ac:chgData name="Marbahun" userId="f9980d50-8f48-457e-a9e2-6a97b313c7f2" providerId="ADAL" clId="{9AFA8AE3-020A-49AF-B68F-56E4875F99C5}" dt="2020-07-14T13:55:09.804" v="985" actId="164"/>
          <ac:spMkLst>
            <pc:docMk/>
            <pc:sldMk cId="394743661" sldId="1922"/>
            <ac:spMk id="12" creationId="{B6215065-C91A-4281-8F70-1A57CA57B05D}"/>
          </ac:spMkLst>
        </pc:spChg>
        <pc:spChg chg="mod topLvl">
          <ac:chgData name="Marbahun" userId="f9980d50-8f48-457e-a9e2-6a97b313c7f2" providerId="ADAL" clId="{9AFA8AE3-020A-49AF-B68F-56E4875F99C5}" dt="2020-07-14T13:55:09.804" v="985" actId="164"/>
          <ac:spMkLst>
            <pc:docMk/>
            <pc:sldMk cId="394743661" sldId="1922"/>
            <ac:spMk id="13" creationId="{6765FD85-9DB6-46E2-886D-853B1502EE21}"/>
          </ac:spMkLst>
        </pc:spChg>
        <pc:spChg chg="mod">
          <ac:chgData name="Marbahun" userId="f9980d50-8f48-457e-a9e2-6a97b313c7f2" providerId="ADAL" clId="{9AFA8AE3-020A-49AF-B68F-56E4875F99C5}" dt="2020-07-14T13:49:57.288" v="795"/>
          <ac:spMkLst>
            <pc:docMk/>
            <pc:sldMk cId="394743661" sldId="1922"/>
            <ac:spMk id="18" creationId="{783075EF-194C-4953-B96F-2C590332EA11}"/>
          </ac:spMkLst>
        </pc:spChg>
        <pc:spChg chg="mod topLvl">
          <ac:chgData name="Marbahun" userId="f9980d50-8f48-457e-a9e2-6a97b313c7f2" providerId="ADAL" clId="{9AFA8AE3-020A-49AF-B68F-56E4875F99C5}" dt="2020-07-14T13:55:09.804" v="985" actId="164"/>
          <ac:spMkLst>
            <pc:docMk/>
            <pc:sldMk cId="394743661" sldId="1922"/>
            <ac:spMk id="19" creationId="{CA37B21C-8F8B-4B3D-AF52-BB71F1EE17FF}"/>
          </ac:spMkLst>
        </pc:spChg>
        <pc:spChg chg="mod">
          <ac:chgData name="Marbahun" userId="f9980d50-8f48-457e-a9e2-6a97b313c7f2" providerId="ADAL" clId="{9AFA8AE3-020A-49AF-B68F-56E4875F99C5}" dt="2020-07-14T13:49:57.288" v="795"/>
          <ac:spMkLst>
            <pc:docMk/>
            <pc:sldMk cId="394743661" sldId="1922"/>
            <ac:spMk id="20" creationId="{BBBF8CFD-ED44-4801-B9DD-157F604DD659}"/>
          </ac:spMkLst>
        </pc:spChg>
        <pc:spChg chg="del mod topLvl">
          <ac:chgData name="Marbahun" userId="f9980d50-8f48-457e-a9e2-6a97b313c7f2" providerId="ADAL" clId="{9AFA8AE3-020A-49AF-B68F-56E4875F99C5}" dt="2020-07-14T13:50:31.560" v="804" actId="478"/>
          <ac:spMkLst>
            <pc:docMk/>
            <pc:sldMk cId="394743661" sldId="1922"/>
            <ac:spMk id="22" creationId="{39062287-EB6E-446D-8B6D-CDC1449F233E}"/>
          </ac:spMkLst>
        </pc:spChg>
        <pc:spChg chg="mod">
          <ac:chgData name="Marbahun" userId="f9980d50-8f48-457e-a9e2-6a97b313c7f2" providerId="ADAL" clId="{9AFA8AE3-020A-49AF-B68F-56E4875F99C5}" dt="2020-07-14T13:49:57.288" v="795"/>
          <ac:spMkLst>
            <pc:docMk/>
            <pc:sldMk cId="394743661" sldId="1922"/>
            <ac:spMk id="23" creationId="{5D3635E0-7F0B-4CEE-BF76-43C056003A1F}"/>
          </ac:spMkLst>
        </pc:spChg>
        <pc:spChg chg="mod">
          <ac:chgData name="Marbahun" userId="f9980d50-8f48-457e-a9e2-6a97b313c7f2" providerId="ADAL" clId="{9AFA8AE3-020A-49AF-B68F-56E4875F99C5}" dt="2020-07-14T13:49:57.288" v="795"/>
          <ac:spMkLst>
            <pc:docMk/>
            <pc:sldMk cId="394743661" sldId="1922"/>
            <ac:spMk id="25" creationId="{510941CB-A233-4315-BD3F-2EF80AE40AAC}"/>
          </ac:spMkLst>
        </pc:spChg>
        <pc:spChg chg="mod">
          <ac:chgData name="Marbahun" userId="f9980d50-8f48-457e-a9e2-6a97b313c7f2" providerId="ADAL" clId="{9AFA8AE3-020A-49AF-B68F-56E4875F99C5}" dt="2020-07-14T13:49:57.288" v="795"/>
          <ac:spMkLst>
            <pc:docMk/>
            <pc:sldMk cId="394743661" sldId="1922"/>
            <ac:spMk id="26" creationId="{71312414-7D50-46DB-9A35-3AB5456A8861}"/>
          </ac:spMkLst>
        </pc:spChg>
        <pc:spChg chg="mod">
          <ac:chgData name="Marbahun" userId="f9980d50-8f48-457e-a9e2-6a97b313c7f2" providerId="ADAL" clId="{9AFA8AE3-020A-49AF-B68F-56E4875F99C5}" dt="2020-07-14T13:49:57.288" v="795"/>
          <ac:spMkLst>
            <pc:docMk/>
            <pc:sldMk cId="394743661" sldId="1922"/>
            <ac:spMk id="27" creationId="{19C80B20-CE35-49E8-BF5D-7958FC235B5E}"/>
          </ac:spMkLst>
        </pc:spChg>
        <pc:spChg chg="mod">
          <ac:chgData name="Marbahun" userId="f9980d50-8f48-457e-a9e2-6a97b313c7f2" providerId="ADAL" clId="{9AFA8AE3-020A-49AF-B68F-56E4875F99C5}" dt="2020-07-14T13:49:57.288" v="795"/>
          <ac:spMkLst>
            <pc:docMk/>
            <pc:sldMk cId="394743661" sldId="1922"/>
            <ac:spMk id="28" creationId="{7B65669B-8B2F-4602-9693-744A2AB86276}"/>
          </ac:spMkLst>
        </pc:spChg>
        <pc:spChg chg="mod">
          <ac:chgData name="Marbahun" userId="f9980d50-8f48-457e-a9e2-6a97b313c7f2" providerId="ADAL" clId="{9AFA8AE3-020A-49AF-B68F-56E4875F99C5}" dt="2020-07-14T13:49:57.288" v="795"/>
          <ac:spMkLst>
            <pc:docMk/>
            <pc:sldMk cId="394743661" sldId="1922"/>
            <ac:spMk id="29" creationId="{946380AC-27B1-4566-8D31-ACEE30646F71}"/>
          </ac:spMkLst>
        </pc:spChg>
        <pc:spChg chg="mod">
          <ac:chgData name="Marbahun" userId="f9980d50-8f48-457e-a9e2-6a97b313c7f2" providerId="ADAL" clId="{9AFA8AE3-020A-49AF-B68F-56E4875F99C5}" dt="2020-07-14T13:49:57.288" v="795"/>
          <ac:spMkLst>
            <pc:docMk/>
            <pc:sldMk cId="394743661" sldId="1922"/>
            <ac:spMk id="30" creationId="{1FFC49F5-CB10-4BDF-A4C0-B28F0D69CDB1}"/>
          </ac:spMkLst>
        </pc:spChg>
        <pc:spChg chg="mod">
          <ac:chgData name="Marbahun" userId="f9980d50-8f48-457e-a9e2-6a97b313c7f2" providerId="ADAL" clId="{9AFA8AE3-020A-49AF-B68F-56E4875F99C5}" dt="2020-07-14T13:49:57.288" v="795"/>
          <ac:spMkLst>
            <pc:docMk/>
            <pc:sldMk cId="394743661" sldId="1922"/>
            <ac:spMk id="31" creationId="{EE8F2436-BCA7-4CFC-90C8-80BABA232696}"/>
          </ac:spMkLst>
        </pc:spChg>
        <pc:spChg chg="mod">
          <ac:chgData name="Marbahun" userId="f9980d50-8f48-457e-a9e2-6a97b313c7f2" providerId="ADAL" clId="{9AFA8AE3-020A-49AF-B68F-56E4875F99C5}" dt="2020-07-14T13:49:57.288" v="795"/>
          <ac:spMkLst>
            <pc:docMk/>
            <pc:sldMk cId="394743661" sldId="1922"/>
            <ac:spMk id="32" creationId="{AA38BF4B-8205-4F59-A8E8-090222CACFB9}"/>
          </ac:spMkLst>
        </pc:spChg>
        <pc:spChg chg="mod">
          <ac:chgData name="Marbahun" userId="f9980d50-8f48-457e-a9e2-6a97b313c7f2" providerId="ADAL" clId="{9AFA8AE3-020A-49AF-B68F-56E4875F99C5}" dt="2020-07-14T13:49:57.288" v="795"/>
          <ac:spMkLst>
            <pc:docMk/>
            <pc:sldMk cId="394743661" sldId="1922"/>
            <ac:spMk id="33" creationId="{60034512-3D69-4389-9145-C019422D2CE9}"/>
          </ac:spMkLst>
        </pc:spChg>
        <pc:spChg chg="mod">
          <ac:chgData name="Marbahun" userId="f9980d50-8f48-457e-a9e2-6a97b313c7f2" providerId="ADAL" clId="{9AFA8AE3-020A-49AF-B68F-56E4875F99C5}" dt="2020-07-14T13:49:57.288" v="795"/>
          <ac:spMkLst>
            <pc:docMk/>
            <pc:sldMk cId="394743661" sldId="1922"/>
            <ac:spMk id="34" creationId="{F8CD474F-4FEA-42FC-B035-F8804CF5F43C}"/>
          </ac:spMkLst>
        </pc:spChg>
        <pc:spChg chg="mod">
          <ac:chgData name="Marbahun" userId="f9980d50-8f48-457e-a9e2-6a97b313c7f2" providerId="ADAL" clId="{9AFA8AE3-020A-49AF-B68F-56E4875F99C5}" dt="2020-07-14T13:49:57.288" v="795"/>
          <ac:spMkLst>
            <pc:docMk/>
            <pc:sldMk cId="394743661" sldId="1922"/>
            <ac:spMk id="35" creationId="{C28C5CEC-6616-4632-8B1D-92B070D8116E}"/>
          </ac:spMkLst>
        </pc:spChg>
        <pc:spChg chg="mod">
          <ac:chgData name="Marbahun" userId="f9980d50-8f48-457e-a9e2-6a97b313c7f2" providerId="ADAL" clId="{9AFA8AE3-020A-49AF-B68F-56E4875F99C5}" dt="2020-07-14T13:49:57.288" v="795"/>
          <ac:spMkLst>
            <pc:docMk/>
            <pc:sldMk cId="394743661" sldId="1922"/>
            <ac:spMk id="36" creationId="{4C4C58BB-B229-4572-B65B-F7A7A6638757}"/>
          </ac:spMkLst>
        </pc:spChg>
        <pc:spChg chg="mod">
          <ac:chgData name="Marbahun" userId="f9980d50-8f48-457e-a9e2-6a97b313c7f2" providerId="ADAL" clId="{9AFA8AE3-020A-49AF-B68F-56E4875F99C5}" dt="2020-07-14T13:49:57.288" v="795"/>
          <ac:spMkLst>
            <pc:docMk/>
            <pc:sldMk cId="394743661" sldId="1922"/>
            <ac:spMk id="37" creationId="{5F841360-B54B-4FFB-AFBD-7A73019DA459}"/>
          </ac:spMkLst>
        </pc:spChg>
        <pc:grpChg chg="add mod">
          <ac:chgData name="Marbahun" userId="f9980d50-8f48-457e-a9e2-6a97b313c7f2" providerId="ADAL" clId="{9AFA8AE3-020A-49AF-B68F-56E4875F99C5}" dt="2020-07-14T13:55:33.779" v="1047" actId="962"/>
          <ac:grpSpMkLst>
            <pc:docMk/>
            <pc:sldMk cId="394743661" sldId="1922"/>
            <ac:grpSpMk id="6" creationId="{4453D929-9E2B-4BAE-B5C8-CC43CEDD822D}"/>
          </ac:grpSpMkLst>
        </pc:grpChg>
        <pc:grpChg chg="add del mod">
          <ac:chgData name="Marbahun" userId="f9980d50-8f48-457e-a9e2-6a97b313c7f2" providerId="ADAL" clId="{9AFA8AE3-020A-49AF-B68F-56E4875F99C5}" dt="2020-07-14T13:50:31.560" v="804" actId="478"/>
          <ac:grpSpMkLst>
            <pc:docMk/>
            <pc:sldMk cId="394743661" sldId="1922"/>
            <ac:grpSpMk id="17" creationId="{00B95793-2A08-45C0-B939-088E9366FE37}"/>
          </ac:grpSpMkLst>
        </pc:grpChg>
        <pc:grpChg chg="del mod">
          <ac:chgData name="Marbahun" userId="f9980d50-8f48-457e-a9e2-6a97b313c7f2" providerId="ADAL" clId="{9AFA8AE3-020A-49AF-B68F-56E4875F99C5}" dt="2020-07-14T13:43:59.547" v="781" actId="165"/>
          <ac:grpSpMkLst>
            <pc:docMk/>
            <pc:sldMk cId="394743661" sldId="1922"/>
            <ac:grpSpMk id="24" creationId="{7D10C5AF-AAD8-4F45-A67E-36D4B92E844B}"/>
          </ac:grpSpMkLst>
        </pc:grpChg>
        <pc:picChg chg="add mod">
          <ac:chgData name="Marbahun" userId="f9980d50-8f48-457e-a9e2-6a97b313c7f2" providerId="ADAL" clId="{9AFA8AE3-020A-49AF-B68F-56E4875F99C5}" dt="2020-07-14T13:55:09.804" v="985" actId="164"/>
          <ac:picMkLst>
            <pc:docMk/>
            <pc:sldMk cId="394743661" sldId="1922"/>
            <ac:picMk id="5" creationId="{723E922A-7E84-45EF-9B51-6C1FA2EFF159}"/>
          </ac:picMkLst>
        </pc:picChg>
        <pc:cxnChg chg="mod topLvl">
          <ac:chgData name="Marbahun" userId="f9980d50-8f48-457e-a9e2-6a97b313c7f2" providerId="ADAL" clId="{9AFA8AE3-020A-49AF-B68F-56E4875F99C5}" dt="2020-07-14T13:55:09.804" v="985" actId="164"/>
          <ac:cxnSpMkLst>
            <pc:docMk/>
            <pc:sldMk cId="394743661" sldId="1922"/>
            <ac:cxnSpMk id="7" creationId="{18CBCB07-D9C8-4BB7-960B-B36246329BB1}"/>
          </ac:cxnSpMkLst>
        </pc:cxnChg>
        <pc:cxnChg chg="mod topLvl">
          <ac:chgData name="Marbahun" userId="f9980d50-8f48-457e-a9e2-6a97b313c7f2" providerId="ADAL" clId="{9AFA8AE3-020A-49AF-B68F-56E4875F99C5}" dt="2020-07-14T13:55:09.804" v="985" actId="164"/>
          <ac:cxnSpMkLst>
            <pc:docMk/>
            <pc:sldMk cId="394743661" sldId="1922"/>
            <ac:cxnSpMk id="16" creationId="{4951FAC8-3AF3-4108-9696-1A46B9A7C1FD}"/>
          </ac:cxnSpMkLst>
        </pc:cxnChg>
        <pc:cxnChg chg="mod topLvl">
          <ac:chgData name="Marbahun" userId="f9980d50-8f48-457e-a9e2-6a97b313c7f2" providerId="ADAL" clId="{9AFA8AE3-020A-49AF-B68F-56E4875F99C5}" dt="2020-07-14T13:55:09.804" v="985" actId="164"/>
          <ac:cxnSpMkLst>
            <pc:docMk/>
            <pc:sldMk cId="394743661" sldId="1922"/>
            <ac:cxnSpMk id="21" creationId="{17B99D6F-61D8-4925-B90D-3669FD9F3773}"/>
          </ac:cxnSpMkLst>
        </pc:cxnChg>
      </pc:sldChg>
      <pc:sldChg chg="addSp delSp modSp mod">
        <pc:chgData name="Marbahun" userId="f9980d50-8f48-457e-a9e2-6a97b313c7f2" providerId="ADAL" clId="{9AFA8AE3-020A-49AF-B68F-56E4875F99C5}" dt="2020-07-15T13:27:16.792" v="1651" actId="22"/>
        <pc:sldMkLst>
          <pc:docMk/>
          <pc:sldMk cId="1373749127" sldId="1924"/>
        </pc:sldMkLst>
        <pc:spChg chg="add del mod">
          <ac:chgData name="Marbahun" userId="f9980d50-8f48-457e-a9e2-6a97b313c7f2" providerId="ADAL" clId="{9AFA8AE3-020A-49AF-B68F-56E4875F99C5}" dt="2020-07-14T14:23:54.895" v="1434" actId="478"/>
          <ac:spMkLst>
            <pc:docMk/>
            <pc:sldMk cId="1373749127" sldId="1924"/>
            <ac:spMk id="4" creationId="{66DE0D49-6B5C-48A9-946A-F6F277042628}"/>
          </ac:spMkLst>
        </pc:spChg>
        <pc:spChg chg="add del">
          <ac:chgData name="Marbahun" userId="f9980d50-8f48-457e-a9e2-6a97b313c7f2" providerId="ADAL" clId="{9AFA8AE3-020A-49AF-B68F-56E4875F99C5}" dt="2020-07-15T13:27:16.372" v="1650" actId="478"/>
          <ac:spMkLst>
            <pc:docMk/>
            <pc:sldMk cId="1373749127" sldId="1924"/>
            <ac:spMk id="6" creationId="{CFF5D51F-3FCC-46E0-95DE-3F81922E431C}"/>
          </ac:spMkLst>
        </pc:spChg>
        <pc:spChg chg="add mod">
          <ac:chgData name="Marbahun" userId="f9980d50-8f48-457e-a9e2-6a97b313c7f2" providerId="ADAL" clId="{9AFA8AE3-020A-49AF-B68F-56E4875F99C5}" dt="2020-07-14T09:05:18.242" v="192"/>
          <ac:spMkLst>
            <pc:docMk/>
            <pc:sldMk cId="1373749127" sldId="1924"/>
            <ac:spMk id="9" creationId="{30EE652E-E92F-4180-AE7D-68D4A252DA39}"/>
          </ac:spMkLst>
        </pc:spChg>
        <pc:spChg chg="add del mod">
          <ac:chgData name="Marbahun" userId="f9980d50-8f48-457e-a9e2-6a97b313c7f2" providerId="ADAL" clId="{9AFA8AE3-020A-49AF-B68F-56E4875F99C5}" dt="2020-07-14T14:24:32.487" v="1450"/>
          <ac:spMkLst>
            <pc:docMk/>
            <pc:sldMk cId="1373749127" sldId="1924"/>
            <ac:spMk id="11" creationId="{2DCF1285-0EA6-4F8A-90BD-FD508EB01582}"/>
          </ac:spMkLst>
        </pc:spChg>
        <pc:spChg chg="add del mod">
          <ac:chgData name="Marbahun" userId="f9980d50-8f48-457e-a9e2-6a97b313c7f2" providerId="ADAL" clId="{9AFA8AE3-020A-49AF-B68F-56E4875F99C5}" dt="2020-07-14T14:24:38.472" v="1454"/>
          <ac:spMkLst>
            <pc:docMk/>
            <pc:sldMk cId="1373749127" sldId="1924"/>
            <ac:spMk id="21" creationId="{3BC51FE2-29F2-4EBF-ACC4-74162B189D38}"/>
          </ac:spMkLst>
        </pc:spChg>
        <pc:spChg chg="add del mod">
          <ac:chgData name="Marbahun" userId="f9980d50-8f48-457e-a9e2-6a97b313c7f2" providerId="ADAL" clId="{9AFA8AE3-020A-49AF-B68F-56E4875F99C5}" dt="2020-07-14T14:24:43.408" v="1458"/>
          <ac:spMkLst>
            <pc:docMk/>
            <pc:sldMk cId="1373749127" sldId="1924"/>
            <ac:spMk id="22" creationId="{1F4825C1-96F3-4C07-9724-66A92CDE67BB}"/>
          </ac:spMkLst>
        </pc:spChg>
        <pc:spChg chg="del mod">
          <ac:chgData name="Marbahun" userId="f9980d50-8f48-457e-a9e2-6a97b313c7f2" providerId="ADAL" clId="{9AFA8AE3-020A-49AF-B68F-56E4875F99C5}" dt="2020-07-14T09:05:20.409" v="193" actId="478"/>
          <ac:spMkLst>
            <pc:docMk/>
            <pc:sldMk cId="1373749127" sldId="1924"/>
            <ac:spMk id="22" creationId="{5265CB76-067A-461B-AE0F-4A7132A22507}"/>
          </ac:spMkLst>
        </pc:spChg>
        <pc:spChg chg="del mod">
          <ac:chgData name="Marbahun" userId="f9980d50-8f48-457e-a9e2-6a97b313c7f2" providerId="ADAL" clId="{9AFA8AE3-020A-49AF-B68F-56E4875F99C5}" dt="2020-07-14T09:05:20.409" v="193" actId="478"/>
          <ac:spMkLst>
            <pc:docMk/>
            <pc:sldMk cId="1373749127" sldId="1924"/>
            <ac:spMk id="23" creationId="{7F8DA811-4725-4F8A-85D3-478D4A22BACE}"/>
          </ac:spMkLst>
        </pc:spChg>
        <pc:spChg chg="add del mod">
          <ac:chgData name="Marbahun" userId="f9980d50-8f48-457e-a9e2-6a97b313c7f2" providerId="ADAL" clId="{9AFA8AE3-020A-49AF-B68F-56E4875F99C5}" dt="2020-07-14T14:24:50.089" v="1462"/>
          <ac:spMkLst>
            <pc:docMk/>
            <pc:sldMk cId="1373749127" sldId="1924"/>
            <ac:spMk id="23" creationId="{D7FF9227-0685-4B97-BAFC-89E84D844B01}"/>
          </ac:spMkLst>
        </pc:spChg>
        <pc:spChg chg="mod">
          <ac:chgData name="Marbahun" userId="f9980d50-8f48-457e-a9e2-6a97b313c7f2" providerId="ADAL" clId="{9AFA8AE3-020A-49AF-B68F-56E4875F99C5}" dt="2020-07-14T14:25:12.508" v="1463" actId="552"/>
          <ac:spMkLst>
            <pc:docMk/>
            <pc:sldMk cId="1373749127" sldId="1924"/>
            <ac:spMk id="28" creationId="{50C2CA65-D4CE-4DE9-8A3E-BEB657BAD33C}"/>
          </ac:spMkLst>
        </pc:spChg>
        <pc:spChg chg="mod topLvl">
          <ac:chgData name="Marbahun" userId="f9980d50-8f48-457e-a9e2-6a97b313c7f2" providerId="ADAL" clId="{9AFA8AE3-020A-49AF-B68F-56E4875F99C5}" dt="2020-07-14T14:24:02.217" v="1437" actId="165"/>
          <ac:spMkLst>
            <pc:docMk/>
            <pc:sldMk cId="1373749127" sldId="1924"/>
            <ac:spMk id="31" creationId="{A4E5EE11-8D29-4E50-B02C-3E812E90E6FB}"/>
          </ac:spMkLst>
        </pc:spChg>
        <pc:spChg chg="mod topLvl">
          <ac:chgData name="Marbahun" userId="f9980d50-8f48-457e-a9e2-6a97b313c7f2" providerId="ADAL" clId="{9AFA8AE3-020A-49AF-B68F-56E4875F99C5}" dt="2020-07-14T14:24:02.217" v="1437" actId="165"/>
          <ac:spMkLst>
            <pc:docMk/>
            <pc:sldMk cId="1373749127" sldId="1924"/>
            <ac:spMk id="35" creationId="{594997B1-EA73-404D-86E6-705CA9520E0A}"/>
          </ac:spMkLst>
        </pc:spChg>
        <pc:spChg chg="mod topLvl">
          <ac:chgData name="Marbahun" userId="f9980d50-8f48-457e-a9e2-6a97b313c7f2" providerId="ADAL" clId="{9AFA8AE3-020A-49AF-B68F-56E4875F99C5}" dt="2020-07-14T14:24:02.217" v="1437" actId="165"/>
          <ac:spMkLst>
            <pc:docMk/>
            <pc:sldMk cId="1373749127" sldId="1924"/>
            <ac:spMk id="39" creationId="{B37CA80E-0D56-470B-A3A1-0284A497B611}"/>
          </ac:spMkLst>
        </pc:spChg>
        <pc:spChg chg="mod topLvl">
          <ac:chgData name="Marbahun" userId="f9980d50-8f48-457e-a9e2-6a97b313c7f2" providerId="ADAL" clId="{9AFA8AE3-020A-49AF-B68F-56E4875F99C5}" dt="2020-07-14T14:24:02.217" v="1437" actId="165"/>
          <ac:spMkLst>
            <pc:docMk/>
            <pc:sldMk cId="1373749127" sldId="1924"/>
            <ac:spMk id="43" creationId="{EF730CF4-B232-40C7-B007-882ED3B642CD}"/>
          </ac:spMkLst>
        </pc:spChg>
        <pc:grpChg chg="add del mod">
          <ac:chgData name="Marbahun" userId="f9980d50-8f48-457e-a9e2-6a97b313c7f2" providerId="ADAL" clId="{9AFA8AE3-020A-49AF-B68F-56E4875F99C5}" dt="2020-07-14T14:24:02.217" v="1437" actId="165"/>
          <ac:grpSpMkLst>
            <pc:docMk/>
            <pc:sldMk cId="1373749127" sldId="1924"/>
            <ac:grpSpMk id="10" creationId="{E68C00E6-FEF4-4C5C-BB3C-27060F56DB83}"/>
          </ac:grpSpMkLst>
        </pc:grpChg>
        <pc:picChg chg="del mod topLvl">
          <ac:chgData name="Marbahun" userId="f9980d50-8f48-457e-a9e2-6a97b313c7f2" providerId="ADAL" clId="{9AFA8AE3-020A-49AF-B68F-56E4875F99C5}" dt="2020-07-14T14:24:32.487" v="1450"/>
          <ac:picMkLst>
            <pc:docMk/>
            <pc:sldMk cId="1373749127" sldId="1924"/>
            <ac:picMk id="3" creationId="{62FC95DD-473F-4BAF-8DE7-F94764547B35}"/>
          </ac:picMkLst>
        </pc:picChg>
        <pc:picChg chg="add">
          <ac:chgData name="Marbahun" userId="f9980d50-8f48-457e-a9e2-6a97b313c7f2" providerId="ADAL" clId="{9AFA8AE3-020A-49AF-B68F-56E4875F99C5}" dt="2020-07-15T13:27:16.792" v="1651" actId="22"/>
          <ac:picMkLst>
            <pc:docMk/>
            <pc:sldMk cId="1373749127" sldId="1924"/>
            <ac:picMk id="3" creationId="{D0485CD0-3A37-4D46-8369-9DE77E98C01B}"/>
          </ac:picMkLst>
        </pc:picChg>
        <pc:picChg chg="del mod topLvl">
          <ac:chgData name="Marbahun" userId="f9980d50-8f48-457e-a9e2-6a97b313c7f2" providerId="ADAL" clId="{9AFA8AE3-020A-49AF-B68F-56E4875F99C5}" dt="2020-07-14T14:24:38.472" v="1454"/>
          <ac:picMkLst>
            <pc:docMk/>
            <pc:sldMk cId="1373749127" sldId="1924"/>
            <ac:picMk id="5" creationId="{F24DD407-C7B9-4134-8219-CFCF5A2E0317}"/>
          </ac:picMkLst>
        </pc:picChg>
        <pc:picChg chg="del mod topLvl">
          <ac:chgData name="Marbahun" userId="f9980d50-8f48-457e-a9e2-6a97b313c7f2" providerId="ADAL" clId="{9AFA8AE3-020A-49AF-B68F-56E4875F99C5}" dt="2020-07-14T14:24:43.408" v="1458"/>
          <ac:picMkLst>
            <pc:docMk/>
            <pc:sldMk cId="1373749127" sldId="1924"/>
            <ac:picMk id="7" creationId="{A8872556-7FE6-4333-9618-D2280B35AF95}"/>
          </ac:picMkLst>
        </pc:picChg>
        <pc:picChg chg="del mod topLvl">
          <ac:chgData name="Marbahun" userId="f9980d50-8f48-457e-a9e2-6a97b313c7f2" providerId="ADAL" clId="{9AFA8AE3-020A-49AF-B68F-56E4875F99C5}" dt="2020-07-14T14:24:50.089" v="1462"/>
          <ac:picMkLst>
            <pc:docMk/>
            <pc:sldMk cId="1373749127" sldId="1924"/>
            <ac:picMk id="8" creationId="{747CCF28-A26F-4354-A1E5-DF366982D9A8}"/>
          </ac:picMkLst>
        </pc:picChg>
        <pc:picChg chg="mod">
          <ac:chgData name="Marbahun" userId="f9980d50-8f48-457e-a9e2-6a97b313c7f2" providerId="ADAL" clId="{9AFA8AE3-020A-49AF-B68F-56E4875F99C5}" dt="2020-07-14T14:25:12.508" v="1463" actId="552"/>
          <ac:picMkLst>
            <pc:docMk/>
            <pc:sldMk cId="1373749127" sldId="1924"/>
            <ac:picMk id="24" creationId="{E85B60AE-B21C-4625-BA96-45AF096FABB1}"/>
          </ac:picMkLst>
        </pc:picChg>
        <pc:picChg chg="mod">
          <ac:chgData name="Marbahun" userId="f9980d50-8f48-457e-a9e2-6a97b313c7f2" providerId="ADAL" clId="{9AFA8AE3-020A-49AF-B68F-56E4875F99C5}" dt="2020-07-14T14:25:12.508" v="1463" actId="552"/>
          <ac:picMkLst>
            <pc:docMk/>
            <pc:sldMk cId="1373749127" sldId="1924"/>
            <ac:picMk id="25" creationId="{63E10712-1956-4D30-9E15-E1E3DAD20B48}"/>
          </ac:picMkLst>
        </pc:picChg>
        <pc:picChg chg="mod">
          <ac:chgData name="Marbahun" userId="f9980d50-8f48-457e-a9e2-6a97b313c7f2" providerId="ADAL" clId="{9AFA8AE3-020A-49AF-B68F-56E4875F99C5}" dt="2020-07-14T14:25:12.508" v="1463" actId="552"/>
          <ac:picMkLst>
            <pc:docMk/>
            <pc:sldMk cId="1373749127" sldId="1924"/>
            <ac:picMk id="26" creationId="{511B9C62-6A75-489C-8801-C41DAD23D2E1}"/>
          </ac:picMkLst>
        </pc:picChg>
        <pc:picChg chg="mod">
          <ac:chgData name="Marbahun" userId="f9980d50-8f48-457e-a9e2-6a97b313c7f2" providerId="ADAL" clId="{9AFA8AE3-020A-49AF-B68F-56E4875F99C5}" dt="2020-07-14T14:25:12.508" v="1463" actId="552"/>
          <ac:picMkLst>
            <pc:docMk/>
            <pc:sldMk cId="1373749127" sldId="1924"/>
            <ac:picMk id="29" creationId="{036B08DF-E790-4D66-8FD4-EEC5EE444BFB}"/>
          </ac:picMkLst>
        </pc:picChg>
        <pc:cxnChg chg="mod topLvl">
          <ac:chgData name="Marbahun" userId="f9980d50-8f48-457e-a9e2-6a97b313c7f2" providerId="ADAL" clId="{9AFA8AE3-020A-49AF-B68F-56E4875F99C5}" dt="2020-07-14T14:24:02.217" v="1437" actId="165"/>
          <ac:cxnSpMkLst>
            <pc:docMk/>
            <pc:sldMk cId="1373749127" sldId="1924"/>
            <ac:cxnSpMk id="32" creationId="{4088C04A-D07B-4150-A7A3-4BAA537A69FA}"/>
          </ac:cxnSpMkLst>
        </pc:cxnChg>
        <pc:cxnChg chg="mod topLvl">
          <ac:chgData name="Marbahun" userId="f9980d50-8f48-457e-a9e2-6a97b313c7f2" providerId="ADAL" clId="{9AFA8AE3-020A-49AF-B68F-56E4875F99C5}" dt="2020-07-14T14:24:02.217" v="1437" actId="165"/>
          <ac:cxnSpMkLst>
            <pc:docMk/>
            <pc:sldMk cId="1373749127" sldId="1924"/>
            <ac:cxnSpMk id="36" creationId="{5BE873BB-2B58-4BEE-9BB7-157CFACD4851}"/>
          </ac:cxnSpMkLst>
        </pc:cxnChg>
        <pc:cxnChg chg="mod topLvl">
          <ac:chgData name="Marbahun" userId="f9980d50-8f48-457e-a9e2-6a97b313c7f2" providerId="ADAL" clId="{9AFA8AE3-020A-49AF-B68F-56E4875F99C5}" dt="2020-07-14T14:24:02.217" v="1437" actId="165"/>
          <ac:cxnSpMkLst>
            <pc:docMk/>
            <pc:sldMk cId="1373749127" sldId="1924"/>
            <ac:cxnSpMk id="40" creationId="{C33C89BD-00F5-4A82-851D-00E7D78677D0}"/>
          </ac:cxnSpMkLst>
        </pc:cxnChg>
      </pc:sldChg>
      <pc:sldChg chg="addSp delSp modSp mod">
        <pc:chgData name="Marbahun" userId="f9980d50-8f48-457e-a9e2-6a97b313c7f2" providerId="ADAL" clId="{9AFA8AE3-020A-49AF-B68F-56E4875F99C5}" dt="2020-07-15T14:02:17.212" v="1903" actId="962"/>
        <pc:sldMkLst>
          <pc:docMk/>
          <pc:sldMk cId="2804740239" sldId="1925"/>
        </pc:sldMkLst>
        <pc:spChg chg="mod">
          <ac:chgData name="Marbahun" userId="f9980d50-8f48-457e-a9e2-6a97b313c7f2" providerId="ADAL" clId="{9AFA8AE3-020A-49AF-B68F-56E4875F99C5}" dt="2020-07-14T14:31:01.775" v="1579"/>
          <ac:spMkLst>
            <pc:docMk/>
            <pc:sldMk cId="2804740239" sldId="1925"/>
            <ac:spMk id="2" creationId="{EBE30BC8-E867-4422-BFAE-4B8F7C8DD734}"/>
          </ac:spMkLst>
        </pc:spChg>
        <pc:spChg chg="add del">
          <ac:chgData name="Marbahun" userId="f9980d50-8f48-457e-a9e2-6a97b313c7f2" providerId="ADAL" clId="{9AFA8AE3-020A-49AF-B68F-56E4875F99C5}" dt="2020-07-14T14:05:21.952" v="1118" actId="478"/>
          <ac:spMkLst>
            <pc:docMk/>
            <pc:sldMk cId="2804740239" sldId="1925"/>
            <ac:spMk id="3" creationId="{E6C7BFD2-75FA-4E21-AB8F-2FB08091B44B}"/>
          </ac:spMkLst>
        </pc:spChg>
        <pc:spChg chg="add del mod ord">
          <ac:chgData name="Marbahun" userId="f9980d50-8f48-457e-a9e2-6a97b313c7f2" providerId="ADAL" clId="{9AFA8AE3-020A-49AF-B68F-56E4875F99C5}" dt="2020-07-14T14:06:19.231" v="1136"/>
          <ac:spMkLst>
            <pc:docMk/>
            <pc:sldMk cId="2804740239" sldId="1925"/>
            <ac:spMk id="4" creationId="{344249E3-B4C3-47F8-860F-0BDC6310ED4B}"/>
          </ac:spMkLst>
        </pc:spChg>
        <pc:spChg chg="mod">
          <ac:chgData name="Marbahun" userId="f9980d50-8f48-457e-a9e2-6a97b313c7f2" providerId="ADAL" clId="{9AFA8AE3-020A-49AF-B68F-56E4875F99C5}" dt="2020-07-14T14:11:35.204" v="1233" actId="13244"/>
          <ac:spMkLst>
            <pc:docMk/>
            <pc:sldMk cId="2804740239" sldId="1925"/>
            <ac:spMk id="12" creationId="{4FB0BCB7-0C60-4C4F-A203-14549A6606CC}"/>
          </ac:spMkLst>
        </pc:spChg>
        <pc:spChg chg="mod">
          <ac:chgData name="Marbahun" userId="f9980d50-8f48-457e-a9e2-6a97b313c7f2" providerId="ADAL" clId="{9AFA8AE3-020A-49AF-B68F-56E4875F99C5}" dt="2020-07-14T14:11:35.204" v="1233" actId="13244"/>
          <ac:spMkLst>
            <pc:docMk/>
            <pc:sldMk cId="2804740239" sldId="1925"/>
            <ac:spMk id="14" creationId="{3628F54B-FCC1-4B90-B672-87C92A2C5296}"/>
          </ac:spMkLst>
        </pc:spChg>
        <pc:spChg chg="mod">
          <ac:chgData name="Marbahun" userId="f9980d50-8f48-457e-a9e2-6a97b313c7f2" providerId="ADAL" clId="{9AFA8AE3-020A-49AF-B68F-56E4875F99C5}" dt="2020-07-14T14:11:53.611" v="1234" actId="13244"/>
          <ac:spMkLst>
            <pc:docMk/>
            <pc:sldMk cId="2804740239" sldId="1925"/>
            <ac:spMk id="16" creationId="{FC910A62-0C86-4F6D-82BA-DB25F915C787}"/>
          </ac:spMkLst>
        </pc:spChg>
        <pc:spChg chg="mod">
          <ac:chgData name="Marbahun" userId="f9980d50-8f48-457e-a9e2-6a97b313c7f2" providerId="ADAL" clId="{9AFA8AE3-020A-49AF-B68F-56E4875F99C5}" dt="2020-07-14T14:11:35.204" v="1233" actId="13244"/>
          <ac:spMkLst>
            <pc:docMk/>
            <pc:sldMk cId="2804740239" sldId="1925"/>
            <ac:spMk id="18" creationId="{44F3483A-7DCA-4ACA-BF15-AD2EB30A6D30}"/>
          </ac:spMkLst>
        </pc:spChg>
        <pc:spChg chg="mod">
          <ac:chgData name="Marbahun" userId="f9980d50-8f48-457e-a9e2-6a97b313c7f2" providerId="ADAL" clId="{9AFA8AE3-020A-49AF-B68F-56E4875F99C5}" dt="2020-07-14T14:11:35.204" v="1233" actId="13244"/>
          <ac:spMkLst>
            <pc:docMk/>
            <pc:sldMk cId="2804740239" sldId="1925"/>
            <ac:spMk id="20" creationId="{47BCD6A1-AE40-462D-B508-9E86F56AB33D}"/>
          </ac:spMkLst>
        </pc:spChg>
        <pc:spChg chg="mod">
          <ac:chgData name="Marbahun" userId="f9980d50-8f48-457e-a9e2-6a97b313c7f2" providerId="ADAL" clId="{9AFA8AE3-020A-49AF-B68F-56E4875F99C5}" dt="2020-07-14T14:11:35.204" v="1233" actId="13244"/>
          <ac:spMkLst>
            <pc:docMk/>
            <pc:sldMk cId="2804740239" sldId="1925"/>
            <ac:spMk id="22" creationId="{34E2866C-1733-4A0C-935B-624220416AFF}"/>
          </ac:spMkLst>
        </pc:spChg>
        <pc:spChg chg="add del mod ord">
          <ac:chgData name="Marbahun" userId="f9980d50-8f48-457e-a9e2-6a97b313c7f2" providerId="ADAL" clId="{9AFA8AE3-020A-49AF-B68F-56E4875F99C5}" dt="2020-07-14T14:07:03.095" v="1150"/>
          <ac:spMkLst>
            <pc:docMk/>
            <pc:sldMk cId="2804740239" sldId="1925"/>
            <ac:spMk id="26" creationId="{3F443D8E-A070-4745-B5F3-FE46BF9BF33E}"/>
          </ac:spMkLst>
        </pc:spChg>
        <pc:spChg chg="add del mod ord">
          <ac:chgData name="Marbahun" userId="f9980d50-8f48-457e-a9e2-6a97b313c7f2" providerId="ADAL" clId="{9AFA8AE3-020A-49AF-B68F-56E4875F99C5}" dt="2020-07-14T14:07:36.594" v="1163"/>
          <ac:spMkLst>
            <pc:docMk/>
            <pc:sldMk cId="2804740239" sldId="1925"/>
            <ac:spMk id="28" creationId="{414CE6E4-AAEE-4541-9D95-BADB59B3E85A}"/>
          </ac:spMkLst>
        </pc:spChg>
        <pc:spChg chg="add del mod ord">
          <ac:chgData name="Marbahun" userId="f9980d50-8f48-457e-a9e2-6a97b313c7f2" providerId="ADAL" clId="{9AFA8AE3-020A-49AF-B68F-56E4875F99C5}" dt="2020-07-14T14:08:21.576" v="1180"/>
          <ac:spMkLst>
            <pc:docMk/>
            <pc:sldMk cId="2804740239" sldId="1925"/>
            <ac:spMk id="30" creationId="{0C2954D5-5BFB-4F65-8531-1CDD45D5BF39}"/>
          </ac:spMkLst>
        </pc:spChg>
        <pc:spChg chg="add del mod ord">
          <ac:chgData name="Marbahun" userId="f9980d50-8f48-457e-a9e2-6a97b313c7f2" providerId="ADAL" clId="{9AFA8AE3-020A-49AF-B68F-56E4875F99C5}" dt="2020-07-14T14:08:42.270" v="1186"/>
          <ac:spMkLst>
            <pc:docMk/>
            <pc:sldMk cId="2804740239" sldId="1925"/>
            <ac:spMk id="31" creationId="{DB1C0415-5AAB-4789-B615-B7EB8062992F}"/>
          </ac:spMkLst>
        </pc:spChg>
        <pc:spChg chg="add del mod ord">
          <ac:chgData name="Marbahun" userId="f9980d50-8f48-457e-a9e2-6a97b313c7f2" providerId="ADAL" clId="{9AFA8AE3-020A-49AF-B68F-56E4875F99C5}" dt="2020-07-14T14:09:11.526" v="1193"/>
          <ac:spMkLst>
            <pc:docMk/>
            <pc:sldMk cId="2804740239" sldId="1925"/>
            <ac:spMk id="32" creationId="{3FAE843F-F872-4556-8620-EE1B637020AF}"/>
          </ac:spMkLst>
        </pc:spChg>
        <pc:spChg chg="add del mod">
          <ac:chgData name="Marbahun" userId="f9980d50-8f48-457e-a9e2-6a97b313c7f2" providerId="ADAL" clId="{9AFA8AE3-020A-49AF-B68F-56E4875F99C5}" dt="2020-07-14T14:10:17.054" v="1215"/>
          <ac:spMkLst>
            <pc:docMk/>
            <pc:sldMk cId="2804740239" sldId="1925"/>
            <ac:spMk id="33" creationId="{7C3CB280-5A0A-483C-A8C3-78B9804450D5}"/>
          </ac:spMkLst>
        </pc:spChg>
        <pc:spChg chg="mod">
          <ac:chgData name="Marbahun" userId="f9980d50-8f48-457e-a9e2-6a97b313c7f2" providerId="ADAL" clId="{9AFA8AE3-020A-49AF-B68F-56E4875F99C5}" dt="2020-07-14T14:07:53.104" v="1171"/>
          <ac:spMkLst>
            <pc:docMk/>
            <pc:sldMk cId="2804740239" sldId="1925"/>
            <ac:spMk id="35" creationId="{366C9981-41E4-4EAF-8DA6-91813DEA4F1E}"/>
          </ac:spMkLst>
        </pc:spChg>
        <pc:spChg chg="mod">
          <ac:chgData name="Marbahun" userId="f9980d50-8f48-457e-a9e2-6a97b313c7f2" providerId="ADAL" clId="{9AFA8AE3-020A-49AF-B68F-56E4875F99C5}" dt="2020-07-14T14:08:03.421" v="1175"/>
          <ac:spMkLst>
            <pc:docMk/>
            <pc:sldMk cId="2804740239" sldId="1925"/>
            <ac:spMk id="36" creationId="{6FB822FD-961B-47EA-A6B1-17E094D8AF76}"/>
          </ac:spMkLst>
        </pc:spChg>
        <pc:spChg chg="mod">
          <ac:chgData name="Marbahun" userId="f9980d50-8f48-457e-a9e2-6a97b313c7f2" providerId="ADAL" clId="{9AFA8AE3-020A-49AF-B68F-56E4875F99C5}" dt="2020-07-14T14:08:08.981" v="1177"/>
          <ac:spMkLst>
            <pc:docMk/>
            <pc:sldMk cId="2804740239" sldId="1925"/>
            <ac:spMk id="37" creationId="{CAE5CDA2-C3FB-4B97-9926-5B544478B772}"/>
          </ac:spMkLst>
        </pc:spChg>
        <pc:spChg chg="mod">
          <ac:chgData name="Marbahun" userId="f9980d50-8f48-457e-a9e2-6a97b313c7f2" providerId="ADAL" clId="{9AFA8AE3-020A-49AF-B68F-56E4875F99C5}" dt="2020-07-14T14:09:21.806" v="1197"/>
          <ac:spMkLst>
            <pc:docMk/>
            <pc:sldMk cId="2804740239" sldId="1925"/>
            <ac:spMk id="41" creationId="{A88D2306-529B-4ED6-8312-0110D82441E7}"/>
          </ac:spMkLst>
        </pc:spChg>
        <pc:spChg chg="mod ord">
          <ac:chgData name="Marbahun" userId="f9980d50-8f48-457e-a9e2-6a97b313c7f2" providerId="ADAL" clId="{9AFA8AE3-020A-49AF-B68F-56E4875F99C5}" dt="2020-07-14T14:09:42.742" v="1204"/>
          <ac:spMkLst>
            <pc:docMk/>
            <pc:sldMk cId="2804740239" sldId="1925"/>
            <ac:spMk id="42" creationId="{8642B8AB-9E5C-44D5-A928-F0639EA39850}"/>
          </ac:spMkLst>
        </pc:spChg>
        <pc:spChg chg="mod">
          <ac:chgData name="Marbahun" userId="f9980d50-8f48-457e-a9e2-6a97b313c7f2" providerId="ADAL" clId="{9AFA8AE3-020A-49AF-B68F-56E4875F99C5}" dt="2020-07-14T14:10:00.934" v="1208"/>
          <ac:spMkLst>
            <pc:docMk/>
            <pc:sldMk cId="2804740239" sldId="1925"/>
            <ac:spMk id="43" creationId="{0714DE15-CB07-4A07-9B32-63542F9B44C5}"/>
          </ac:spMkLst>
        </pc:spChg>
        <pc:spChg chg="mod">
          <ac:chgData name="Marbahun" userId="f9980d50-8f48-457e-a9e2-6a97b313c7f2" providerId="ADAL" clId="{9AFA8AE3-020A-49AF-B68F-56E4875F99C5}" dt="2020-07-14T14:10:12.037" v="1212"/>
          <ac:spMkLst>
            <pc:docMk/>
            <pc:sldMk cId="2804740239" sldId="1925"/>
            <ac:spMk id="44" creationId="{AF039197-6D38-4F9D-BD33-64A02D36F4E4}"/>
          </ac:spMkLst>
        </pc:spChg>
        <pc:picChg chg="del mod ord">
          <ac:chgData name="Marbahun" userId="f9980d50-8f48-457e-a9e2-6a97b313c7f2" providerId="ADAL" clId="{9AFA8AE3-020A-49AF-B68F-56E4875F99C5}" dt="2020-07-14T14:07:03.095" v="1150"/>
          <ac:picMkLst>
            <pc:docMk/>
            <pc:sldMk cId="2804740239" sldId="1925"/>
            <ac:picMk id="5" creationId="{A68F4434-5CCD-4FBE-BF97-514E75CE03C0}"/>
          </ac:picMkLst>
        </pc:picChg>
        <pc:picChg chg="mod">
          <ac:chgData name="Marbahun" userId="f9980d50-8f48-457e-a9e2-6a97b313c7f2" providerId="ADAL" clId="{9AFA8AE3-020A-49AF-B68F-56E4875F99C5}" dt="2020-07-14T14:11:35.204" v="1233" actId="13244"/>
          <ac:picMkLst>
            <pc:docMk/>
            <pc:sldMk cId="2804740239" sldId="1925"/>
            <ac:picMk id="27" creationId="{7B77D67C-BB90-4A9A-9421-4EF2F8BCDAC3}"/>
          </ac:picMkLst>
        </pc:picChg>
        <pc:picChg chg="mod">
          <ac:chgData name="Marbahun" userId="f9980d50-8f48-457e-a9e2-6a97b313c7f2" providerId="ADAL" clId="{9AFA8AE3-020A-49AF-B68F-56E4875F99C5}" dt="2020-07-15T14:01:59.172" v="1897" actId="962"/>
          <ac:picMkLst>
            <pc:docMk/>
            <pc:sldMk cId="2804740239" sldId="1925"/>
            <ac:picMk id="29" creationId="{3BB6278B-4C45-4857-8373-A54A945137A6}"/>
          </ac:picMkLst>
        </pc:picChg>
        <pc:picChg chg="mod">
          <ac:chgData name="Marbahun" userId="f9980d50-8f48-457e-a9e2-6a97b313c7f2" providerId="ADAL" clId="{9AFA8AE3-020A-49AF-B68F-56E4875F99C5}" dt="2020-07-14T14:11:35.204" v="1233" actId="13244"/>
          <ac:picMkLst>
            <pc:docMk/>
            <pc:sldMk cId="2804740239" sldId="1925"/>
            <ac:picMk id="34" creationId="{FC18BAE0-D335-43AC-8B56-A570D7686E5B}"/>
          </ac:picMkLst>
        </pc:picChg>
        <pc:picChg chg="mod">
          <ac:chgData name="Marbahun" userId="f9980d50-8f48-457e-a9e2-6a97b313c7f2" providerId="ADAL" clId="{9AFA8AE3-020A-49AF-B68F-56E4875F99C5}" dt="2020-07-15T14:02:17.212" v="1903" actId="962"/>
          <ac:picMkLst>
            <pc:docMk/>
            <pc:sldMk cId="2804740239" sldId="1925"/>
            <ac:picMk id="38" creationId="{58814E10-FD0B-4EF9-9CCD-622C3A6CBF0C}"/>
          </ac:picMkLst>
        </pc:picChg>
        <pc:picChg chg="mod">
          <ac:chgData name="Marbahun" userId="f9980d50-8f48-457e-a9e2-6a97b313c7f2" providerId="ADAL" clId="{9AFA8AE3-020A-49AF-B68F-56E4875F99C5}" dt="2020-07-14T14:11:35.204" v="1233" actId="13244"/>
          <ac:picMkLst>
            <pc:docMk/>
            <pc:sldMk cId="2804740239" sldId="1925"/>
            <ac:picMk id="39" creationId="{D82805C1-EA1C-4C0A-9075-EB46F702819D}"/>
          </ac:picMkLst>
        </pc:picChg>
        <pc:picChg chg="mod">
          <ac:chgData name="Marbahun" userId="f9980d50-8f48-457e-a9e2-6a97b313c7f2" providerId="ADAL" clId="{9AFA8AE3-020A-49AF-B68F-56E4875F99C5}" dt="2020-07-14T14:11:35.204" v="1233" actId="13244"/>
          <ac:picMkLst>
            <pc:docMk/>
            <pc:sldMk cId="2804740239" sldId="1925"/>
            <ac:picMk id="40" creationId="{B16067AF-B460-40B6-B5D2-1B115B39053E}"/>
          </ac:picMkLst>
        </pc:picChg>
        <pc:picChg chg="mod">
          <ac:chgData name="Marbahun" userId="f9980d50-8f48-457e-a9e2-6a97b313c7f2" providerId="ADAL" clId="{9AFA8AE3-020A-49AF-B68F-56E4875F99C5}" dt="2020-07-14T14:10:17.054" v="1215"/>
          <ac:picMkLst>
            <pc:docMk/>
            <pc:sldMk cId="2804740239" sldId="1925"/>
            <ac:picMk id="45" creationId="{C155E10F-1794-439F-9C7F-ED66DE782841}"/>
          </ac:picMkLst>
        </pc:picChg>
        <pc:picChg chg="add del mod ord">
          <ac:chgData name="Marbahun" userId="f9980d50-8f48-457e-a9e2-6a97b313c7f2" providerId="ADAL" clId="{9AFA8AE3-020A-49AF-B68F-56E4875F99C5}" dt="2020-07-14T14:10:17.054" v="1215"/>
          <ac:picMkLst>
            <pc:docMk/>
            <pc:sldMk cId="2804740239" sldId="1925"/>
            <ac:picMk id="47" creationId="{EFA2E4B9-DA2F-40DA-9614-32EEF71216E6}"/>
          </ac:picMkLst>
        </pc:picChg>
        <pc:picChg chg="del mod ord">
          <ac:chgData name="Marbahun" userId="f9980d50-8f48-457e-a9e2-6a97b313c7f2" providerId="ADAL" clId="{9AFA8AE3-020A-49AF-B68F-56E4875F99C5}" dt="2020-07-14T14:08:42.270" v="1186"/>
          <ac:picMkLst>
            <pc:docMk/>
            <pc:sldMk cId="2804740239" sldId="1925"/>
            <ac:picMk id="54" creationId="{C4F84FBB-058B-4B92-B577-CECEFBEEAACA}"/>
          </ac:picMkLst>
        </pc:picChg>
        <pc:picChg chg="del mod ord">
          <ac:chgData name="Marbahun" userId="f9980d50-8f48-457e-a9e2-6a97b313c7f2" providerId="ADAL" clId="{9AFA8AE3-020A-49AF-B68F-56E4875F99C5}" dt="2020-07-14T14:06:19.231" v="1136"/>
          <ac:picMkLst>
            <pc:docMk/>
            <pc:sldMk cId="2804740239" sldId="1925"/>
            <ac:picMk id="56" creationId="{7347C931-AD19-40D0-AF61-10FC1E0208D2}"/>
          </ac:picMkLst>
        </pc:picChg>
        <pc:picChg chg="del mod ord">
          <ac:chgData name="Marbahun" userId="f9980d50-8f48-457e-a9e2-6a97b313c7f2" providerId="ADAL" clId="{9AFA8AE3-020A-49AF-B68F-56E4875F99C5}" dt="2020-07-14T14:07:36.594" v="1163"/>
          <ac:picMkLst>
            <pc:docMk/>
            <pc:sldMk cId="2804740239" sldId="1925"/>
            <ac:picMk id="57" creationId="{FD9D9091-DDDF-42DA-A868-63FF4E8C95EC}"/>
          </ac:picMkLst>
        </pc:picChg>
        <pc:picChg chg="add del mod ord">
          <ac:chgData name="Marbahun" userId="f9980d50-8f48-457e-a9e2-6a97b313c7f2" providerId="ADAL" clId="{9AFA8AE3-020A-49AF-B68F-56E4875F99C5}" dt="2020-07-14T14:08:21.576" v="1180"/>
          <ac:picMkLst>
            <pc:docMk/>
            <pc:sldMk cId="2804740239" sldId="1925"/>
            <ac:picMk id="58" creationId="{EF1BDF9D-9407-41C4-8489-852E09017F3E}"/>
          </ac:picMkLst>
        </pc:picChg>
        <pc:picChg chg="del mod">
          <ac:chgData name="Marbahun" userId="f9980d50-8f48-457e-a9e2-6a97b313c7f2" providerId="ADAL" clId="{9AFA8AE3-020A-49AF-B68F-56E4875F99C5}" dt="2020-07-14T14:09:11.526" v="1193"/>
          <ac:picMkLst>
            <pc:docMk/>
            <pc:sldMk cId="2804740239" sldId="1925"/>
            <ac:picMk id="59" creationId="{AD138A06-544A-4D96-A5C9-9AFD88BB04BF}"/>
          </ac:picMkLst>
        </pc:picChg>
        <pc:cxnChg chg="mod">
          <ac:chgData name="Marbahun" userId="f9980d50-8f48-457e-a9e2-6a97b313c7f2" providerId="ADAL" clId="{9AFA8AE3-020A-49AF-B68F-56E4875F99C5}" dt="2020-07-14T14:11:35.204" v="1233" actId="13244"/>
          <ac:cxnSpMkLst>
            <pc:docMk/>
            <pc:sldMk cId="2804740239" sldId="1925"/>
            <ac:cxnSpMk id="6" creationId="{6B30F17E-7475-442F-87AE-9CD3EFF11EE2}"/>
          </ac:cxnSpMkLst>
        </pc:cxnChg>
        <pc:cxnChg chg="mod">
          <ac:chgData name="Marbahun" userId="f9980d50-8f48-457e-a9e2-6a97b313c7f2" providerId="ADAL" clId="{9AFA8AE3-020A-49AF-B68F-56E4875F99C5}" dt="2020-07-14T14:11:35.204" v="1233" actId="13244"/>
          <ac:cxnSpMkLst>
            <pc:docMk/>
            <pc:sldMk cId="2804740239" sldId="1925"/>
            <ac:cxnSpMk id="7" creationId="{8CD9AEC2-C0EB-4E7F-B361-25067F1F5BC9}"/>
          </ac:cxnSpMkLst>
        </pc:cxnChg>
        <pc:cxnChg chg="mod">
          <ac:chgData name="Marbahun" userId="f9980d50-8f48-457e-a9e2-6a97b313c7f2" providerId="ADAL" clId="{9AFA8AE3-020A-49AF-B68F-56E4875F99C5}" dt="2020-07-14T14:11:53.611" v="1234" actId="13244"/>
          <ac:cxnSpMkLst>
            <pc:docMk/>
            <pc:sldMk cId="2804740239" sldId="1925"/>
            <ac:cxnSpMk id="8" creationId="{2861587D-5D05-4E5C-B04B-A4F76CCB40E1}"/>
          </ac:cxnSpMkLst>
        </pc:cxnChg>
        <pc:cxnChg chg="mod">
          <ac:chgData name="Marbahun" userId="f9980d50-8f48-457e-a9e2-6a97b313c7f2" providerId="ADAL" clId="{9AFA8AE3-020A-49AF-B68F-56E4875F99C5}" dt="2020-07-14T14:11:35.204" v="1233" actId="13244"/>
          <ac:cxnSpMkLst>
            <pc:docMk/>
            <pc:sldMk cId="2804740239" sldId="1925"/>
            <ac:cxnSpMk id="9" creationId="{1CD2EC98-1DDD-4D6D-B01E-473EAD659D3A}"/>
          </ac:cxnSpMkLst>
        </pc:cxnChg>
        <pc:cxnChg chg="mod">
          <ac:chgData name="Marbahun" userId="f9980d50-8f48-457e-a9e2-6a97b313c7f2" providerId="ADAL" clId="{9AFA8AE3-020A-49AF-B68F-56E4875F99C5}" dt="2020-07-14T14:11:35.204" v="1233" actId="13244"/>
          <ac:cxnSpMkLst>
            <pc:docMk/>
            <pc:sldMk cId="2804740239" sldId="1925"/>
            <ac:cxnSpMk id="10" creationId="{2FEA3C91-F474-4C36-86ED-39321D9E24D4}"/>
          </ac:cxnSpMkLst>
        </pc:cxnChg>
        <pc:cxnChg chg="mod">
          <ac:chgData name="Marbahun" userId="f9980d50-8f48-457e-a9e2-6a97b313c7f2" providerId="ADAL" clId="{9AFA8AE3-020A-49AF-B68F-56E4875F99C5}" dt="2020-07-14T14:11:35.204" v="1233" actId="13244"/>
          <ac:cxnSpMkLst>
            <pc:docMk/>
            <pc:sldMk cId="2804740239" sldId="1925"/>
            <ac:cxnSpMk id="25" creationId="{3069B687-497A-4FC9-8EAC-9C4751988DD6}"/>
          </ac:cxnSpMkLst>
        </pc:cxnChg>
      </pc:sldChg>
      <pc:sldChg chg="addSp delSp modSp mod">
        <pc:chgData name="Marbahun" userId="f9980d50-8f48-457e-a9e2-6a97b313c7f2" providerId="ADAL" clId="{9AFA8AE3-020A-49AF-B68F-56E4875F99C5}" dt="2020-07-14T14:43:13.731" v="1640" actId="14100"/>
        <pc:sldMkLst>
          <pc:docMk/>
          <pc:sldMk cId="3689959568" sldId="1936"/>
        </pc:sldMkLst>
        <pc:spChg chg="mod">
          <ac:chgData name="Marbahun" userId="f9980d50-8f48-457e-a9e2-6a97b313c7f2" providerId="ADAL" clId="{9AFA8AE3-020A-49AF-B68F-56E4875F99C5}" dt="2020-07-14T14:30:51.624" v="1577"/>
          <ac:spMkLst>
            <pc:docMk/>
            <pc:sldMk cId="3689959568" sldId="1936"/>
            <ac:spMk id="2" creationId="{926582C3-4261-4FB5-BA49-C11297E7E342}"/>
          </ac:spMkLst>
        </pc:spChg>
        <pc:spChg chg="mod topLvl">
          <ac:chgData name="Marbahun" userId="f9980d50-8f48-457e-a9e2-6a97b313c7f2" providerId="ADAL" clId="{9AFA8AE3-020A-49AF-B68F-56E4875F99C5}" dt="2020-07-14T14:03:47.259" v="1058" actId="164"/>
          <ac:spMkLst>
            <pc:docMk/>
            <pc:sldMk cId="3689959568" sldId="1936"/>
            <ac:spMk id="5" creationId="{EEC131BB-EACD-401F-B768-603E8477B364}"/>
          </ac:spMkLst>
        </pc:spChg>
        <pc:spChg chg="mod topLvl">
          <ac:chgData name="Marbahun" userId="f9980d50-8f48-457e-a9e2-6a97b313c7f2" providerId="ADAL" clId="{9AFA8AE3-020A-49AF-B68F-56E4875F99C5}" dt="2020-07-14T14:03:47.259" v="1058" actId="164"/>
          <ac:spMkLst>
            <pc:docMk/>
            <pc:sldMk cId="3689959568" sldId="1936"/>
            <ac:spMk id="6" creationId="{E002D07B-03C6-40F7-A0FB-B36AD9ABE936}"/>
          </ac:spMkLst>
        </pc:spChg>
        <pc:spChg chg="mod">
          <ac:chgData name="Marbahun" userId="f9980d50-8f48-457e-a9e2-6a97b313c7f2" providerId="ADAL" clId="{9AFA8AE3-020A-49AF-B68F-56E4875F99C5}" dt="2020-07-14T13:55:55.900" v="1048" actId="13244"/>
          <ac:spMkLst>
            <pc:docMk/>
            <pc:sldMk cId="3689959568" sldId="1936"/>
            <ac:spMk id="7" creationId="{B08A02C3-3C0D-4987-A331-87C30665CC28}"/>
          </ac:spMkLst>
        </pc:spChg>
        <pc:spChg chg="mod">
          <ac:chgData name="Marbahun" userId="f9980d50-8f48-457e-a9e2-6a97b313c7f2" providerId="ADAL" clId="{9AFA8AE3-020A-49AF-B68F-56E4875F99C5}" dt="2020-07-14T13:55:55.900" v="1048" actId="13244"/>
          <ac:spMkLst>
            <pc:docMk/>
            <pc:sldMk cId="3689959568" sldId="1936"/>
            <ac:spMk id="8" creationId="{0A46F6DC-0A0E-4CA5-AE88-B18258CC943D}"/>
          </ac:spMkLst>
        </pc:spChg>
        <pc:spChg chg="mod">
          <ac:chgData name="Marbahun" userId="f9980d50-8f48-457e-a9e2-6a97b313c7f2" providerId="ADAL" clId="{9AFA8AE3-020A-49AF-B68F-56E4875F99C5}" dt="2020-07-14T13:55:55.900" v="1048" actId="13244"/>
          <ac:spMkLst>
            <pc:docMk/>
            <pc:sldMk cId="3689959568" sldId="1936"/>
            <ac:spMk id="9" creationId="{6E0B067C-A7AE-4BA7-8ABE-F4E0B820F201}"/>
          </ac:spMkLst>
        </pc:spChg>
        <pc:spChg chg="mod">
          <ac:chgData name="Marbahun" userId="f9980d50-8f48-457e-a9e2-6a97b313c7f2" providerId="ADAL" clId="{9AFA8AE3-020A-49AF-B68F-56E4875F99C5}" dt="2020-07-14T14:01:02.636" v="1052" actId="13244"/>
          <ac:spMkLst>
            <pc:docMk/>
            <pc:sldMk cId="3689959568" sldId="1936"/>
            <ac:spMk id="10" creationId="{2F078A25-0300-4B37-A7E9-995B6B1DC9D9}"/>
          </ac:spMkLst>
        </pc:spChg>
        <pc:spChg chg="mod topLvl">
          <ac:chgData name="Marbahun" userId="f9980d50-8f48-457e-a9e2-6a97b313c7f2" providerId="ADAL" clId="{9AFA8AE3-020A-49AF-B68F-56E4875F99C5}" dt="2020-07-14T14:03:47.259" v="1058" actId="164"/>
          <ac:spMkLst>
            <pc:docMk/>
            <pc:sldMk cId="3689959568" sldId="1936"/>
            <ac:spMk id="11" creationId="{B726B9D5-48F6-493C-8DEB-599E1F6DCEEF}"/>
          </ac:spMkLst>
        </pc:spChg>
        <pc:spChg chg="mod topLvl">
          <ac:chgData name="Marbahun" userId="f9980d50-8f48-457e-a9e2-6a97b313c7f2" providerId="ADAL" clId="{9AFA8AE3-020A-49AF-B68F-56E4875F99C5}" dt="2020-07-14T14:03:47.259" v="1058" actId="164"/>
          <ac:spMkLst>
            <pc:docMk/>
            <pc:sldMk cId="3689959568" sldId="1936"/>
            <ac:spMk id="12" creationId="{2E0D0DA8-EF28-4A37-984F-1EFE8A9BED9C}"/>
          </ac:spMkLst>
        </pc:spChg>
        <pc:spChg chg="mod topLvl">
          <ac:chgData name="Marbahun" userId="f9980d50-8f48-457e-a9e2-6a97b313c7f2" providerId="ADAL" clId="{9AFA8AE3-020A-49AF-B68F-56E4875F99C5}" dt="2020-07-14T14:03:47.259" v="1058" actId="164"/>
          <ac:spMkLst>
            <pc:docMk/>
            <pc:sldMk cId="3689959568" sldId="1936"/>
            <ac:spMk id="14" creationId="{911256F0-F044-492E-B6BC-7201638C6383}"/>
          </ac:spMkLst>
        </pc:spChg>
        <pc:spChg chg="mod topLvl">
          <ac:chgData name="Marbahun" userId="f9980d50-8f48-457e-a9e2-6a97b313c7f2" providerId="ADAL" clId="{9AFA8AE3-020A-49AF-B68F-56E4875F99C5}" dt="2020-07-14T14:03:47.259" v="1058" actId="164"/>
          <ac:spMkLst>
            <pc:docMk/>
            <pc:sldMk cId="3689959568" sldId="1936"/>
            <ac:spMk id="15" creationId="{F4E17A86-75D0-4645-8573-9493751D8C00}"/>
          </ac:spMkLst>
        </pc:spChg>
        <pc:spChg chg="mod topLvl">
          <ac:chgData name="Marbahun" userId="f9980d50-8f48-457e-a9e2-6a97b313c7f2" providerId="ADAL" clId="{9AFA8AE3-020A-49AF-B68F-56E4875F99C5}" dt="2020-07-14T14:03:47.259" v="1058" actId="164"/>
          <ac:spMkLst>
            <pc:docMk/>
            <pc:sldMk cId="3689959568" sldId="1936"/>
            <ac:spMk id="16" creationId="{DB82BB24-6018-4E79-9C72-9A464DAB9687}"/>
          </ac:spMkLst>
        </pc:spChg>
        <pc:spChg chg="mod topLvl">
          <ac:chgData name="Marbahun" userId="f9980d50-8f48-457e-a9e2-6a97b313c7f2" providerId="ADAL" clId="{9AFA8AE3-020A-49AF-B68F-56E4875F99C5}" dt="2020-07-14T14:03:47.259" v="1058" actId="164"/>
          <ac:spMkLst>
            <pc:docMk/>
            <pc:sldMk cId="3689959568" sldId="1936"/>
            <ac:spMk id="17" creationId="{EF94C5DB-D5F1-4138-9327-1CE554B0553E}"/>
          </ac:spMkLst>
        </pc:spChg>
        <pc:spChg chg="mod topLvl">
          <ac:chgData name="Marbahun" userId="f9980d50-8f48-457e-a9e2-6a97b313c7f2" providerId="ADAL" clId="{9AFA8AE3-020A-49AF-B68F-56E4875F99C5}" dt="2020-07-14T14:03:47.259" v="1058" actId="164"/>
          <ac:spMkLst>
            <pc:docMk/>
            <pc:sldMk cId="3689959568" sldId="1936"/>
            <ac:spMk id="18" creationId="{0CA9B2AF-BF3E-4B23-BFB6-19DB045DCB2B}"/>
          </ac:spMkLst>
        </pc:spChg>
        <pc:spChg chg="mod topLvl">
          <ac:chgData name="Marbahun" userId="f9980d50-8f48-457e-a9e2-6a97b313c7f2" providerId="ADAL" clId="{9AFA8AE3-020A-49AF-B68F-56E4875F99C5}" dt="2020-07-14T14:03:47.259" v="1058" actId="164"/>
          <ac:spMkLst>
            <pc:docMk/>
            <pc:sldMk cId="3689959568" sldId="1936"/>
            <ac:spMk id="20" creationId="{4F3C549C-C506-4E5F-A782-3D7AFB667AE1}"/>
          </ac:spMkLst>
        </pc:spChg>
        <pc:spChg chg="mod topLvl">
          <ac:chgData name="Marbahun" userId="f9980d50-8f48-457e-a9e2-6a97b313c7f2" providerId="ADAL" clId="{9AFA8AE3-020A-49AF-B68F-56E4875F99C5}" dt="2020-07-14T14:03:47.259" v="1058" actId="164"/>
          <ac:spMkLst>
            <pc:docMk/>
            <pc:sldMk cId="3689959568" sldId="1936"/>
            <ac:spMk id="25" creationId="{AB72432C-D844-46A1-8185-EC8EEA376C30}"/>
          </ac:spMkLst>
        </pc:spChg>
        <pc:spChg chg="mod topLvl">
          <ac:chgData name="Marbahun" userId="f9980d50-8f48-457e-a9e2-6a97b313c7f2" providerId="ADAL" clId="{9AFA8AE3-020A-49AF-B68F-56E4875F99C5}" dt="2020-07-14T14:03:47.259" v="1058" actId="164"/>
          <ac:spMkLst>
            <pc:docMk/>
            <pc:sldMk cId="3689959568" sldId="1936"/>
            <ac:spMk id="26" creationId="{20E0AEDA-DBC0-479A-B814-CAC32590B461}"/>
          </ac:spMkLst>
        </pc:spChg>
        <pc:spChg chg="mod topLvl">
          <ac:chgData name="Marbahun" userId="f9980d50-8f48-457e-a9e2-6a97b313c7f2" providerId="ADAL" clId="{9AFA8AE3-020A-49AF-B68F-56E4875F99C5}" dt="2020-07-14T14:03:47.259" v="1058" actId="164"/>
          <ac:spMkLst>
            <pc:docMk/>
            <pc:sldMk cId="3689959568" sldId="1936"/>
            <ac:spMk id="27" creationId="{320C82D1-D5BC-43E9-94B2-9F9F3ABA536A}"/>
          </ac:spMkLst>
        </pc:spChg>
        <pc:spChg chg="mod topLvl">
          <ac:chgData name="Marbahun" userId="f9980d50-8f48-457e-a9e2-6a97b313c7f2" providerId="ADAL" clId="{9AFA8AE3-020A-49AF-B68F-56E4875F99C5}" dt="2020-07-14T14:03:47.259" v="1058" actId="164"/>
          <ac:spMkLst>
            <pc:docMk/>
            <pc:sldMk cId="3689959568" sldId="1936"/>
            <ac:spMk id="28" creationId="{A6CA8044-0175-4708-92B0-9E89D677CCFD}"/>
          </ac:spMkLst>
        </pc:spChg>
        <pc:spChg chg="mod topLvl">
          <ac:chgData name="Marbahun" userId="f9980d50-8f48-457e-a9e2-6a97b313c7f2" providerId="ADAL" clId="{9AFA8AE3-020A-49AF-B68F-56E4875F99C5}" dt="2020-07-14T14:03:47.259" v="1058" actId="164"/>
          <ac:spMkLst>
            <pc:docMk/>
            <pc:sldMk cId="3689959568" sldId="1936"/>
            <ac:spMk id="29" creationId="{62F0D048-5772-4320-BD65-30FA4785B44E}"/>
          </ac:spMkLst>
        </pc:spChg>
        <pc:spChg chg="mod topLvl">
          <ac:chgData name="Marbahun" userId="f9980d50-8f48-457e-a9e2-6a97b313c7f2" providerId="ADAL" clId="{9AFA8AE3-020A-49AF-B68F-56E4875F99C5}" dt="2020-07-14T14:03:47.259" v="1058" actId="164"/>
          <ac:spMkLst>
            <pc:docMk/>
            <pc:sldMk cId="3689959568" sldId="1936"/>
            <ac:spMk id="30" creationId="{38EBA342-B09D-4023-BC94-E26E724BE077}"/>
          </ac:spMkLst>
        </pc:spChg>
        <pc:spChg chg="mod topLvl">
          <ac:chgData name="Marbahun" userId="f9980d50-8f48-457e-a9e2-6a97b313c7f2" providerId="ADAL" clId="{9AFA8AE3-020A-49AF-B68F-56E4875F99C5}" dt="2020-07-14T14:03:47.259" v="1058" actId="164"/>
          <ac:spMkLst>
            <pc:docMk/>
            <pc:sldMk cId="3689959568" sldId="1936"/>
            <ac:spMk id="32" creationId="{AD903FB9-388F-4961-8112-7B89D545DA4C}"/>
          </ac:spMkLst>
        </pc:spChg>
        <pc:spChg chg="mod topLvl">
          <ac:chgData name="Marbahun" userId="f9980d50-8f48-457e-a9e2-6a97b313c7f2" providerId="ADAL" clId="{9AFA8AE3-020A-49AF-B68F-56E4875F99C5}" dt="2020-07-14T14:03:47.259" v="1058" actId="164"/>
          <ac:spMkLst>
            <pc:docMk/>
            <pc:sldMk cId="3689959568" sldId="1936"/>
            <ac:spMk id="33" creationId="{792C8415-E2E3-4E54-B5BD-56E453832B27}"/>
          </ac:spMkLst>
        </pc:spChg>
        <pc:spChg chg="mod topLvl">
          <ac:chgData name="Marbahun" userId="f9980d50-8f48-457e-a9e2-6a97b313c7f2" providerId="ADAL" clId="{9AFA8AE3-020A-49AF-B68F-56E4875F99C5}" dt="2020-07-14T14:03:47.259" v="1058" actId="164"/>
          <ac:spMkLst>
            <pc:docMk/>
            <pc:sldMk cId="3689959568" sldId="1936"/>
            <ac:spMk id="34" creationId="{6F460665-3E3D-487B-A575-8A965F95298C}"/>
          </ac:spMkLst>
        </pc:spChg>
        <pc:spChg chg="mod topLvl">
          <ac:chgData name="Marbahun" userId="f9980d50-8f48-457e-a9e2-6a97b313c7f2" providerId="ADAL" clId="{9AFA8AE3-020A-49AF-B68F-56E4875F99C5}" dt="2020-07-14T14:03:47.259" v="1058" actId="164"/>
          <ac:spMkLst>
            <pc:docMk/>
            <pc:sldMk cId="3689959568" sldId="1936"/>
            <ac:spMk id="35" creationId="{AE00D017-8033-4E31-9718-7B52DB04B088}"/>
          </ac:spMkLst>
        </pc:spChg>
        <pc:spChg chg="mod topLvl">
          <ac:chgData name="Marbahun" userId="f9980d50-8f48-457e-a9e2-6a97b313c7f2" providerId="ADAL" clId="{9AFA8AE3-020A-49AF-B68F-56E4875F99C5}" dt="2020-07-14T14:43:13.731" v="1640" actId="14100"/>
          <ac:spMkLst>
            <pc:docMk/>
            <pc:sldMk cId="3689959568" sldId="1936"/>
            <ac:spMk id="53" creationId="{CA8C604C-75B3-451F-B0DB-0C9A7EC8C404}"/>
          </ac:spMkLst>
        </pc:spChg>
        <pc:spChg chg="mod topLvl">
          <ac:chgData name="Marbahun" userId="f9980d50-8f48-457e-a9e2-6a97b313c7f2" providerId="ADAL" clId="{9AFA8AE3-020A-49AF-B68F-56E4875F99C5}" dt="2020-07-14T14:03:47.259" v="1058" actId="164"/>
          <ac:spMkLst>
            <pc:docMk/>
            <pc:sldMk cId="3689959568" sldId="1936"/>
            <ac:spMk id="54" creationId="{CE2E33F8-950E-4411-BDC1-CB474D1ACE30}"/>
          </ac:spMkLst>
        </pc:spChg>
        <pc:spChg chg="mod topLvl">
          <ac:chgData name="Marbahun" userId="f9980d50-8f48-457e-a9e2-6a97b313c7f2" providerId="ADAL" clId="{9AFA8AE3-020A-49AF-B68F-56E4875F99C5}" dt="2020-07-14T14:03:47.259" v="1058" actId="164"/>
          <ac:spMkLst>
            <pc:docMk/>
            <pc:sldMk cId="3689959568" sldId="1936"/>
            <ac:spMk id="55" creationId="{FF98284D-8559-4C96-9B46-1A338CC7EC54}"/>
          </ac:spMkLst>
        </pc:spChg>
        <pc:grpChg chg="add mod">
          <ac:chgData name="Marbahun" userId="f9980d50-8f48-457e-a9e2-6a97b313c7f2" providerId="ADAL" clId="{9AFA8AE3-020A-49AF-B68F-56E4875F99C5}" dt="2020-07-14T14:04:04.718" v="1100" actId="962"/>
          <ac:grpSpMkLst>
            <pc:docMk/>
            <pc:sldMk cId="3689959568" sldId="1936"/>
            <ac:grpSpMk id="3" creationId="{8248CD4C-8537-4A29-AA2F-1AE0616E6985}"/>
          </ac:grpSpMkLst>
        </pc:grpChg>
        <pc:grpChg chg="del">
          <ac:chgData name="Marbahun" userId="f9980d50-8f48-457e-a9e2-6a97b313c7f2" providerId="ADAL" clId="{9AFA8AE3-020A-49AF-B68F-56E4875F99C5}" dt="2020-07-14T14:00:52.580" v="1051" actId="165"/>
          <ac:grpSpMkLst>
            <pc:docMk/>
            <pc:sldMk cId="3689959568" sldId="1936"/>
            <ac:grpSpMk id="57" creationId="{EB3066D4-EB29-4649-8408-D6CC71BB8E3F}"/>
          </ac:grpSpMkLst>
        </pc:grpChg>
        <pc:cxnChg chg="mod topLvl">
          <ac:chgData name="Marbahun" userId="f9980d50-8f48-457e-a9e2-6a97b313c7f2" providerId="ADAL" clId="{9AFA8AE3-020A-49AF-B68F-56E4875F99C5}" dt="2020-07-14T14:03:47.259" v="1058" actId="164"/>
          <ac:cxnSpMkLst>
            <pc:docMk/>
            <pc:sldMk cId="3689959568" sldId="1936"/>
            <ac:cxnSpMk id="22" creationId="{34B840B4-5D2B-4F15-8D4A-D0AB63EF14F8}"/>
          </ac:cxnSpMkLst>
        </pc:cxnChg>
        <pc:cxnChg chg="mod topLvl">
          <ac:chgData name="Marbahun" userId="f9980d50-8f48-457e-a9e2-6a97b313c7f2" providerId="ADAL" clId="{9AFA8AE3-020A-49AF-B68F-56E4875F99C5}" dt="2020-07-14T14:03:47.259" v="1058" actId="164"/>
          <ac:cxnSpMkLst>
            <pc:docMk/>
            <pc:sldMk cId="3689959568" sldId="1936"/>
            <ac:cxnSpMk id="38" creationId="{E46CF326-362F-43E5-973D-D149E646B5EE}"/>
          </ac:cxnSpMkLst>
        </pc:cxnChg>
        <pc:cxnChg chg="mod topLvl">
          <ac:chgData name="Marbahun" userId="f9980d50-8f48-457e-a9e2-6a97b313c7f2" providerId="ADAL" clId="{9AFA8AE3-020A-49AF-B68F-56E4875F99C5}" dt="2020-07-14T14:03:47.259" v="1058" actId="164"/>
          <ac:cxnSpMkLst>
            <pc:docMk/>
            <pc:sldMk cId="3689959568" sldId="1936"/>
            <ac:cxnSpMk id="43" creationId="{6FB765C4-BEDD-42A9-A3B0-7DC210838EBE}"/>
          </ac:cxnSpMkLst>
        </pc:cxnChg>
        <pc:cxnChg chg="mod topLvl">
          <ac:chgData name="Marbahun" userId="f9980d50-8f48-457e-a9e2-6a97b313c7f2" providerId="ADAL" clId="{9AFA8AE3-020A-49AF-B68F-56E4875F99C5}" dt="2020-07-14T14:03:47.259" v="1058" actId="164"/>
          <ac:cxnSpMkLst>
            <pc:docMk/>
            <pc:sldMk cId="3689959568" sldId="1936"/>
            <ac:cxnSpMk id="47" creationId="{2C1B19AC-A2F6-4390-B33D-F1DFF1409465}"/>
          </ac:cxnSpMkLst>
        </pc:cxnChg>
        <pc:cxnChg chg="mod topLvl">
          <ac:chgData name="Marbahun" userId="f9980d50-8f48-457e-a9e2-6a97b313c7f2" providerId="ADAL" clId="{9AFA8AE3-020A-49AF-B68F-56E4875F99C5}" dt="2020-07-14T14:03:47.259" v="1058" actId="164"/>
          <ac:cxnSpMkLst>
            <pc:docMk/>
            <pc:sldMk cId="3689959568" sldId="1936"/>
            <ac:cxnSpMk id="50" creationId="{CB032E06-2A7F-4A54-AD62-B8415CA0025C}"/>
          </ac:cxnSpMkLst>
        </pc:cxnChg>
      </pc:sldChg>
      <pc:sldChg chg="addSp delSp modSp mod">
        <pc:chgData name="Marbahun" userId="f9980d50-8f48-457e-a9e2-6a97b313c7f2" providerId="ADAL" clId="{9AFA8AE3-020A-49AF-B68F-56E4875F99C5}" dt="2020-07-14T14:30:55.559" v="1578"/>
        <pc:sldMkLst>
          <pc:docMk/>
          <pc:sldMk cId="4038043913" sldId="1937"/>
        </pc:sldMkLst>
        <pc:spChg chg="mod">
          <ac:chgData name="Marbahun" userId="f9980d50-8f48-457e-a9e2-6a97b313c7f2" providerId="ADAL" clId="{9AFA8AE3-020A-49AF-B68F-56E4875F99C5}" dt="2020-07-14T14:30:55.559" v="1578"/>
          <ac:spMkLst>
            <pc:docMk/>
            <pc:sldMk cId="4038043913" sldId="1937"/>
            <ac:spMk id="2" creationId="{B74E0915-550D-4D51-AF2F-BC5F6541374D}"/>
          </ac:spMkLst>
        </pc:spChg>
        <pc:spChg chg="mod">
          <ac:chgData name="Marbahun" userId="f9980d50-8f48-457e-a9e2-6a97b313c7f2" providerId="ADAL" clId="{9AFA8AE3-020A-49AF-B68F-56E4875F99C5}" dt="2020-07-14T14:04:49.801" v="1112"/>
          <ac:spMkLst>
            <pc:docMk/>
            <pc:sldMk cId="4038043913" sldId="1937"/>
            <ac:spMk id="8" creationId="{60915615-01FA-4673-9457-81F2C991ED54}"/>
          </ac:spMkLst>
        </pc:spChg>
        <pc:spChg chg="mod">
          <ac:chgData name="Marbahun" userId="f9980d50-8f48-457e-a9e2-6a97b313c7f2" providerId="ADAL" clId="{9AFA8AE3-020A-49AF-B68F-56E4875F99C5}" dt="2020-07-14T14:04:49.801" v="1112"/>
          <ac:spMkLst>
            <pc:docMk/>
            <pc:sldMk cId="4038043913" sldId="1937"/>
            <ac:spMk id="9" creationId="{FD49430C-F656-4677-B1A5-D23173F3D9D6}"/>
          </ac:spMkLst>
        </pc:spChg>
        <pc:spChg chg="mod">
          <ac:chgData name="Marbahun" userId="f9980d50-8f48-457e-a9e2-6a97b313c7f2" providerId="ADAL" clId="{9AFA8AE3-020A-49AF-B68F-56E4875F99C5}" dt="2020-07-14T14:04:49.801" v="1112"/>
          <ac:spMkLst>
            <pc:docMk/>
            <pc:sldMk cId="4038043913" sldId="1937"/>
            <ac:spMk id="10" creationId="{37D32787-2167-45F4-AD4A-5700C464EB15}"/>
          </ac:spMkLst>
        </pc:spChg>
        <pc:spChg chg="mod">
          <ac:chgData name="Marbahun" userId="f9980d50-8f48-457e-a9e2-6a97b313c7f2" providerId="ADAL" clId="{9AFA8AE3-020A-49AF-B68F-56E4875F99C5}" dt="2020-07-14T14:04:49.801" v="1112"/>
          <ac:spMkLst>
            <pc:docMk/>
            <pc:sldMk cId="4038043913" sldId="1937"/>
            <ac:spMk id="11" creationId="{4ACEC7D6-6EDE-470B-BC97-F525425092F4}"/>
          </ac:spMkLst>
        </pc:spChg>
        <pc:spChg chg="mod">
          <ac:chgData name="Marbahun" userId="f9980d50-8f48-457e-a9e2-6a97b313c7f2" providerId="ADAL" clId="{9AFA8AE3-020A-49AF-B68F-56E4875F99C5}" dt="2020-07-14T14:05:09.115" v="1117" actId="13244"/>
          <ac:spMkLst>
            <pc:docMk/>
            <pc:sldMk cId="4038043913" sldId="1937"/>
            <ac:spMk id="12" creationId="{225A878D-57EC-4E7A-BC3A-6BF3C4786CCF}"/>
          </ac:spMkLst>
        </pc:spChg>
        <pc:spChg chg="mod">
          <ac:chgData name="Marbahun" userId="f9980d50-8f48-457e-a9e2-6a97b313c7f2" providerId="ADAL" clId="{9AFA8AE3-020A-49AF-B68F-56E4875F99C5}" dt="2020-07-14T08:56:23.532" v="153" actId="207"/>
          <ac:spMkLst>
            <pc:docMk/>
            <pc:sldMk cId="4038043913" sldId="1937"/>
            <ac:spMk id="13" creationId="{2D484986-AF41-4668-85F6-7A67635E2BA2}"/>
          </ac:spMkLst>
        </pc:spChg>
        <pc:spChg chg="mod">
          <ac:chgData name="Marbahun" userId="f9980d50-8f48-457e-a9e2-6a97b313c7f2" providerId="ADAL" clId="{9AFA8AE3-020A-49AF-B68F-56E4875F99C5}" dt="2020-07-14T08:56:23.532" v="153" actId="207"/>
          <ac:spMkLst>
            <pc:docMk/>
            <pc:sldMk cId="4038043913" sldId="1937"/>
            <ac:spMk id="14" creationId="{E8DB8D30-D04A-4755-A994-75D55C1349B6}"/>
          </ac:spMkLst>
        </pc:spChg>
        <pc:spChg chg="mod">
          <ac:chgData name="Marbahun" userId="f9980d50-8f48-457e-a9e2-6a97b313c7f2" providerId="ADAL" clId="{9AFA8AE3-020A-49AF-B68F-56E4875F99C5}" dt="2020-07-14T14:05:09.115" v="1117" actId="13244"/>
          <ac:spMkLst>
            <pc:docMk/>
            <pc:sldMk cId="4038043913" sldId="1937"/>
            <ac:spMk id="15" creationId="{8E578E5E-15EA-41E8-AB19-08F77AB0336C}"/>
          </ac:spMkLst>
        </pc:spChg>
        <pc:grpChg chg="add del mod">
          <ac:chgData name="Marbahun" userId="f9980d50-8f48-457e-a9e2-6a97b313c7f2" providerId="ADAL" clId="{9AFA8AE3-020A-49AF-B68F-56E4875F99C5}" dt="2020-07-14T14:04:52.016" v="1113" actId="478"/>
          <ac:grpSpMkLst>
            <pc:docMk/>
            <pc:sldMk cId="4038043913" sldId="1937"/>
            <ac:grpSpMk id="3" creationId="{9D383E9F-627F-4588-9E34-B8CC78373504}"/>
          </ac:grpSpMkLst>
        </pc:grpChg>
        <pc:picChg chg="add mod ord">
          <ac:chgData name="Marbahun" userId="f9980d50-8f48-457e-a9e2-6a97b313c7f2" providerId="ADAL" clId="{9AFA8AE3-020A-49AF-B68F-56E4875F99C5}" dt="2020-07-14T14:05:09.115" v="1117" actId="13244"/>
          <ac:picMkLst>
            <pc:docMk/>
            <pc:sldMk cId="4038043913" sldId="1937"/>
            <ac:picMk id="5" creationId="{A0290FAC-0906-4051-9280-16BBFF552FF5}"/>
          </ac:picMkLst>
        </pc:picChg>
        <pc:cxnChg chg="mod">
          <ac:chgData name="Marbahun" userId="f9980d50-8f48-457e-a9e2-6a97b313c7f2" providerId="ADAL" clId="{9AFA8AE3-020A-49AF-B68F-56E4875F99C5}" dt="2020-07-14T14:04:49.801" v="1112"/>
          <ac:cxnSpMkLst>
            <pc:docMk/>
            <pc:sldMk cId="4038043913" sldId="1937"/>
            <ac:cxnSpMk id="7" creationId="{115576A3-51A3-4093-AF6B-AD032C6C57E9}"/>
          </ac:cxnSpMkLst>
        </pc:cxnChg>
      </pc:sldChg>
      <pc:sldChg chg="modSp">
        <pc:chgData name="Marbahun" userId="f9980d50-8f48-457e-a9e2-6a97b313c7f2" providerId="ADAL" clId="{9AFA8AE3-020A-49AF-B68F-56E4875F99C5}" dt="2020-07-14T14:33:08.119" v="1590"/>
        <pc:sldMkLst>
          <pc:docMk/>
          <pc:sldMk cId="3649671801" sldId="1942"/>
        </pc:sldMkLst>
        <pc:spChg chg="mod">
          <ac:chgData name="Marbahun" userId="f9980d50-8f48-457e-a9e2-6a97b313c7f2" providerId="ADAL" clId="{9AFA8AE3-020A-49AF-B68F-56E4875F99C5}" dt="2020-07-14T14:33:08.119" v="1590"/>
          <ac:spMkLst>
            <pc:docMk/>
            <pc:sldMk cId="3649671801" sldId="1942"/>
            <ac:spMk id="4" creationId="{0CD8665D-5A50-4F07-9D33-48CCD3FD74C7}"/>
          </ac:spMkLst>
        </pc:spChg>
      </pc:sldChg>
      <pc:sldChg chg="delSp modSp mod">
        <pc:chgData name="Marbahun" userId="f9980d50-8f48-457e-a9e2-6a97b313c7f2" providerId="ADAL" clId="{9AFA8AE3-020A-49AF-B68F-56E4875F99C5}" dt="2020-07-14T14:31:05.431" v="1580"/>
        <pc:sldMkLst>
          <pc:docMk/>
          <pc:sldMk cId="2385010245" sldId="1946"/>
        </pc:sldMkLst>
        <pc:spChg chg="mod">
          <ac:chgData name="Marbahun" userId="f9980d50-8f48-457e-a9e2-6a97b313c7f2" providerId="ADAL" clId="{9AFA8AE3-020A-49AF-B68F-56E4875F99C5}" dt="2020-07-14T14:31:05.431" v="1580"/>
          <ac:spMkLst>
            <pc:docMk/>
            <pc:sldMk cId="2385010245" sldId="1946"/>
            <ac:spMk id="2" creationId="{852CA7B3-EE3B-4E37-B4C0-5E80EB2C45D5}"/>
          </ac:spMkLst>
        </pc:spChg>
        <pc:spChg chg="del mod">
          <ac:chgData name="Marbahun" userId="f9980d50-8f48-457e-a9e2-6a97b313c7f2" providerId="ADAL" clId="{9AFA8AE3-020A-49AF-B68F-56E4875F99C5}" dt="2020-07-14T14:12:17.675" v="1237" actId="478"/>
          <ac:spMkLst>
            <pc:docMk/>
            <pc:sldMk cId="2385010245" sldId="1946"/>
            <ac:spMk id="6" creationId="{21BAE29A-88EC-49F5-A9D3-B2FA7969C2C6}"/>
          </ac:spMkLst>
        </pc:spChg>
        <pc:spChg chg="mod">
          <ac:chgData name="Marbahun" userId="f9980d50-8f48-457e-a9e2-6a97b313c7f2" providerId="ADAL" clId="{9AFA8AE3-020A-49AF-B68F-56E4875F99C5}" dt="2020-07-14T14:12:04.187" v="1235" actId="13244"/>
          <ac:spMkLst>
            <pc:docMk/>
            <pc:sldMk cId="2385010245" sldId="1946"/>
            <ac:spMk id="7" creationId="{F26A4AF9-9933-40DF-A0B3-3EBEC5BEEC43}"/>
          </ac:spMkLst>
        </pc:spChg>
        <pc:spChg chg="mod">
          <ac:chgData name="Marbahun" userId="f9980d50-8f48-457e-a9e2-6a97b313c7f2" providerId="ADAL" clId="{9AFA8AE3-020A-49AF-B68F-56E4875F99C5}" dt="2020-07-14T14:12:28.044" v="1240" actId="962"/>
          <ac:spMkLst>
            <pc:docMk/>
            <pc:sldMk cId="2385010245" sldId="1946"/>
            <ac:spMk id="9" creationId="{72447533-EA48-4B76-AA8C-B092652F05DC}"/>
          </ac:spMkLst>
        </pc:spChg>
        <pc:spChg chg="mod">
          <ac:chgData name="Marbahun" userId="f9980d50-8f48-457e-a9e2-6a97b313c7f2" providerId="ADAL" clId="{9AFA8AE3-020A-49AF-B68F-56E4875F99C5}" dt="2020-07-14T14:12:04.187" v="1235" actId="13244"/>
          <ac:spMkLst>
            <pc:docMk/>
            <pc:sldMk cId="2385010245" sldId="1946"/>
            <ac:spMk id="10" creationId="{E9F7D786-3B59-4D07-8509-74501B6AC154}"/>
          </ac:spMkLst>
        </pc:spChg>
      </pc:sldChg>
      <pc:sldChg chg="addSp delSp modSp mod">
        <pc:chgData name="Marbahun" userId="f9980d50-8f48-457e-a9e2-6a97b313c7f2" providerId="ADAL" clId="{9AFA8AE3-020A-49AF-B68F-56E4875F99C5}" dt="2020-07-14T14:31:08.623" v="1581"/>
        <pc:sldMkLst>
          <pc:docMk/>
          <pc:sldMk cId="555338275" sldId="1947"/>
        </pc:sldMkLst>
        <pc:spChg chg="mod">
          <ac:chgData name="Marbahun" userId="f9980d50-8f48-457e-a9e2-6a97b313c7f2" providerId="ADAL" clId="{9AFA8AE3-020A-49AF-B68F-56E4875F99C5}" dt="2020-07-14T14:31:08.623" v="1581"/>
          <ac:spMkLst>
            <pc:docMk/>
            <pc:sldMk cId="555338275" sldId="1947"/>
            <ac:spMk id="2" creationId="{A50E421A-CF2D-4139-AFD2-2C37B080C1AB}"/>
          </ac:spMkLst>
        </pc:spChg>
        <pc:spChg chg="add del mod">
          <ac:chgData name="Marbahun" userId="f9980d50-8f48-457e-a9e2-6a97b313c7f2" providerId="ADAL" clId="{9AFA8AE3-020A-49AF-B68F-56E4875F99C5}" dt="2020-07-14T08:57:29.423" v="162" actId="478"/>
          <ac:spMkLst>
            <pc:docMk/>
            <pc:sldMk cId="555338275" sldId="1947"/>
            <ac:spMk id="5" creationId="{8992EC01-F969-4C52-BD6D-EFA0D65C4D3A}"/>
          </ac:spMkLst>
        </pc:spChg>
        <pc:spChg chg="mod">
          <ac:chgData name="Marbahun" userId="f9980d50-8f48-457e-a9e2-6a97b313c7f2" providerId="ADAL" clId="{9AFA8AE3-020A-49AF-B68F-56E4875F99C5}" dt="2020-07-14T14:12:48.020" v="1242" actId="13244"/>
          <ac:spMkLst>
            <pc:docMk/>
            <pc:sldMk cId="555338275" sldId="1947"/>
            <ac:spMk id="10" creationId="{737EB414-A4FA-48BD-8A4A-6B1068039A95}"/>
          </ac:spMkLst>
        </pc:spChg>
        <pc:spChg chg="mod">
          <ac:chgData name="Marbahun" userId="f9980d50-8f48-457e-a9e2-6a97b313c7f2" providerId="ADAL" clId="{9AFA8AE3-020A-49AF-B68F-56E4875F99C5}" dt="2020-07-14T14:12:48.020" v="1242" actId="13244"/>
          <ac:spMkLst>
            <pc:docMk/>
            <pc:sldMk cId="555338275" sldId="1947"/>
            <ac:spMk id="11" creationId="{43A1679A-D366-4C95-B00E-E040735BFD06}"/>
          </ac:spMkLst>
        </pc:spChg>
        <pc:spChg chg="mod">
          <ac:chgData name="Marbahun" userId="f9980d50-8f48-457e-a9e2-6a97b313c7f2" providerId="ADAL" clId="{9AFA8AE3-020A-49AF-B68F-56E4875F99C5}" dt="2020-07-14T08:57:21.378" v="158"/>
          <ac:spMkLst>
            <pc:docMk/>
            <pc:sldMk cId="555338275" sldId="1947"/>
            <ac:spMk id="12" creationId="{A7882F3E-A88C-4157-83BD-B49047DBB77B}"/>
          </ac:spMkLst>
        </pc:spChg>
        <pc:spChg chg="mod">
          <ac:chgData name="Marbahun" userId="f9980d50-8f48-457e-a9e2-6a97b313c7f2" providerId="ADAL" clId="{9AFA8AE3-020A-49AF-B68F-56E4875F99C5}" dt="2020-07-14T14:12:48.020" v="1242" actId="13244"/>
          <ac:spMkLst>
            <pc:docMk/>
            <pc:sldMk cId="555338275" sldId="1947"/>
            <ac:spMk id="13" creationId="{6A47E381-CF7A-4EFB-97C6-AC9E5649A297}"/>
          </ac:spMkLst>
        </pc:spChg>
        <pc:spChg chg="mod">
          <ac:chgData name="Marbahun" userId="f9980d50-8f48-457e-a9e2-6a97b313c7f2" providerId="ADAL" clId="{9AFA8AE3-020A-49AF-B68F-56E4875F99C5}" dt="2020-07-14T14:12:48.020" v="1242" actId="13244"/>
          <ac:spMkLst>
            <pc:docMk/>
            <pc:sldMk cId="555338275" sldId="1947"/>
            <ac:spMk id="15" creationId="{A9BCE2A6-69CD-405C-8BB4-F82624D200C1}"/>
          </ac:spMkLst>
        </pc:spChg>
      </pc:sldChg>
      <pc:sldChg chg="addSp delSp modSp mod">
        <pc:chgData name="Marbahun" userId="f9980d50-8f48-457e-a9e2-6a97b313c7f2" providerId="ADAL" clId="{9AFA8AE3-020A-49AF-B68F-56E4875F99C5}" dt="2020-07-14T14:31:34.005" v="1585"/>
        <pc:sldMkLst>
          <pc:docMk/>
          <pc:sldMk cId="2608315545" sldId="1948"/>
        </pc:sldMkLst>
        <pc:spChg chg="add del mod">
          <ac:chgData name="Marbahun" userId="f9980d50-8f48-457e-a9e2-6a97b313c7f2" providerId="ADAL" clId="{9AFA8AE3-020A-49AF-B68F-56E4875F99C5}" dt="2020-07-14T14:26:42.988" v="1498" actId="478"/>
          <ac:spMkLst>
            <pc:docMk/>
            <pc:sldMk cId="2608315545" sldId="1948"/>
            <ac:spMk id="2" creationId="{9D7243C9-0739-48FE-9F4E-B9E2C20D785C}"/>
          </ac:spMkLst>
        </pc:spChg>
        <pc:spChg chg="mod">
          <ac:chgData name="Marbahun" userId="f9980d50-8f48-457e-a9e2-6a97b313c7f2" providerId="ADAL" clId="{9AFA8AE3-020A-49AF-B68F-56E4875F99C5}" dt="2020-07-14T14:31:34.005" v="1585"/>
          <ac:spMkLst>
            <pc:docMk/>
            <pc:sldMk cId="2608315545" sldId="1948"/>
            <ac:spMk id="3" creationId="{E937544E-17EA-4E23-98DC-02D6A7CA2A05}"/>
          </ac:spMkLst>
        </pc:spChg>
        <pc:spChg chg="add del mod">
          <ac:chgData name="Marbahun" userId="f9980d50-8f48-457e-a9e2-6a97b313c7f2" providerId="ADAL" clId="{9AFA8AE3-020A-49AF-B68F-56E4875F99C5}" dt="2020-07-14T14:27:40.583" v="1516"/>
          <ac:spMkLst>
            <pc:docMk/>
            <pc:sldMk cId="2608315545" sldId="1948"/>
            <ac:spMk id="12" creationId="{C6100E30-E9A8-4CD9-8A9D-617D3F58EF5A}"/>
          </ac:spMkLst>
        </pc:spChg>
        <pc:spChg chg="add del mod">
          <ac:chgData name="Marbahun" userId="f9980d50-8f48-457e-a9e2-6a97b313c7f2" providerId="ADAL" clId="{9AFA8AE3-020A-49AF-B68F-56E4875F99C5}" dt="2020-07-14T14:31:34.005" v="1585"/>
          <ac:spMkLst>
            <pc:docMk/>
            <pc:sldMk cId="2608315545" sldId="1948"/>
            <ac:spMk id="13" creationId="{03C9509E-F81B-4262-99A9-D1AA309B002E}"/>
          </ac:spMkLst>
        </pc:spChg>
        <pc:spChg chg="add del mod">
          <ac:chgData name="Marbahun" userId="f9980d50-8f48-457e-a9e2-6a97b313c7f2" providerId="ADAL" clId="{9AFA8AE3-020A-49AF-B68F-56E4875F99C5}" dt="2020-07-14T14:27:46.378" v="1521"/>
          <ac:spMkLst>
            <pc:docMk/>
            <pc:sldMk cId="2608315545" sldId="1948"/>
            <ac:spMk id="26" creationId="{A629A4F3-3344-4397-AF9D-18400E790DB9}"/>
          </ac:spMkLst>
        </pc:spChg>
        <pc:spChg chg="add del mod">
          <ac:chgData name="Marbahun" userId="f9980d50-8f48-457e-a9e2-6a97b313c7f2" providerId="ADAL" clId="{9AFA8AE3-020A-49AF-B68F-56E4875F99C5}" dt="2020-07-14T14:27:52.815" v="1526"/>
          <ac:spMkLst>
            <pc:docMk/>
            <pc:sldMk cId="2608315545" sldId="1948"/>
            <ac:spMk id="27" creationId="{49DB61DB-66E7-4D96-B75C-BFC11B2584E5}"/>
          </ac:spMkLst>
        </pc:spChg>
        <pc:spChg chg="add del mod">
          <ac:chgData name="Marbahun" userId="f9980d50-8f48-457e-a9e2-6a97b313c7f2" providerId="ADAL" clId="{9AFA8AE3-020A-49AF-B68F-56E4875F99C5}" dt="2020-07-14T14:27:59.663" v="1531"/>
          <ac:spMkLst>
            <pc:docMk/>
            <pc:sldMk cId="2608315545" sldId="1948"/>
            <ac:spMk id="28" creationId="{29EE92D4-8BC9-4D28-A61A-A24F1536BA44}"/>
          </ac:spMkLst>
        </pc:spChg>
        <pc:spChg chg="add del mod">
          <ac:chgData name="Marbahun" userId="f9980d50-8f48-457e-a9e2-6a97b313c7f2" providerId="ADAL" clId="{9AFA8AE3-020A-49AF-B68F-56E4875F99C5}" dt="2020-07-14T14:28:08.078" v="1536"/>
          <ac:spMkLst>
            <pc:docMk/>
            <pc:sldMk cId="2608315545" sldId="1948"/>
            <ac:spMk id="29" creationId="{4DCB30F1-A0A3-426C-AB6E-C9CF2E85942F}"/>
          </ac:spMkLst>
        </pc:spChg>
        <pc:spChg chg="add del mod">
          <ac:chgData name="Marbahun" userId="f9980d50-8f48-457e-a9e2-6a97b313c7f2" providerId="ADAL" clId="{9AFA8AE3-020A-49AF-B68F-56E4875F99C5}" dt="2020-07-14T14:28:14.229" v="1541"/>
          <ac:spMkLst>
            <pc:docMk/>
            <pc:sldMk cId="2608315545" sldId="1948"/>
            <ac:spMk id="30" creationId="{A6F07DDD-EA04-4993-A1D9-5A6528FB9714}"/>
          </ac:spMkLst>
        </pc:spChg>
        <pc:spChg chg="add del mod">
          <ac:chgData name="Marbahun" userId="f9980d50-8f48-457e-a9e2-6a97b313c7f2" providerId="ADAL" clId="{9AFA8AE3-020A-49AF-B68F-56E4875F99C5}" dt="2020-07-14T14:28:20.325" v="1546"/>
          <ac:spMkLst>
            <pc:docMk/>
            <pc:sldMk cId="2608315545" sldId="1948"/>
            <ac:spMk id="31" creationId="{2F4BCF78-7D87-42F4-8634-675719A532B7}"/>
          </ac:spMkLst>
        </pc:spChg>
        <pc:spChg chg="mod topLvl">
          <ac:chgData name="Marbahun" userId="f9980d50-8f48-457e-a9e2-6a97b313c7f2" providerId="ADAL" clId="{9AFA8AE3-020A-49AF-B68F-56E4875F99C5}" dt="2020-07-14T14:26:53.517" v="1501" actId="165"/>
          <ac:spMkLst>
            <pc:docMk/>
            <pc:sldMk cId="2608315545" sldId="1948"/>
            <ac:spMk id="41" creationId="{F5668180-FABC-4C8B-84FB-6786F59AE090}"/>
          </ac:spMkLst>
        </pc:spChg>
        <pc:spChg chg="mod topLvl">
          <ac:chgData name="Marbahun" userId="f9980d50-8f48-457e-a9e2-6a97b313c7f2" providerId="ADAL" clId="{9AFA8AE3-020A-49AF-B68F-56E4875F99C5}" dt="2020-07-14T14:26:53.517" v="1501" actId="165"/>
          <ac:spMkLst>
            <pc:docMk/>
            <pc:sldMk cId="2608315545" sldId="1948"/>
            <ac:spMk id="44" creationId="{B093A059-427F-456E-ABBA-64C83CEA022B}"/>
          </ac:spMkLst>
        </pc:spChg>
        <pc:spChg chg="mod topLvl">
          <ac:chgData name="Marbahun" userId="f9980d50-8f48-457e-a9e2-6a97b313c7f2" providerId="ADAL" clId="{9AFA8AE3-020A-49AF-B68F-56E4875F99C5}" dt="2020-07-14T14:26:53.517" v="1501" actId="165"/>
          <ac:spMkLst>
            <pc:docMk/>
            <pc:sldMk cId="2608315545" sldId="1948"/>
            <ac:spMk id="47" creationId="{5166D544-5E55-48D8-A4D2-3EFB5F0F2C9A}"/>
          </ac:spMkLst>
        </pc:spChg>
        <pc:spChg chg="mod topLvl">
          <ac:chgData name="Marbahun" userId="f9980d50-8f48-457e-a9e2-6a97b313c7f2" providerId="ADAL" clId="{9AFA8AE3-020A-49AF-B68F-56E4875F99C5}" dt="2020-07-14T14:26:53.517" v="1501" actId="165"/>
          <ac:spMkLst>
            <pc:docMk/>
            <pc:sldMk cId="2608315545" sldId="1948"/>
            <ac:spMk id="50" creationId="{7DF6FBC9-2DB2-45BD-A238-A3FE7D7BA531}"/>
          </ac:spMkLst>
        </pc:spChg>
        <pc:spChg chg="mod topLvl">
          <ac:chgData name="Marbahun" userId="f9980d50-8f48-457e-a9e2-6a97b313c7f2" providerId="ADAL" clId="{9AFA8AE3-020A-49AF-B68F-56E4875F99C5}" dt="2020-07-14T14:26:53.517" v="1501" actId="165"/>
          <ac:spMkLst>
            <pc:docMk/>
            <pc:sldMk cId="2608315545" sldId="1948"/>
            <ac:spMk id="53" creationId="{33EC2C90-486C-44EB-A8AF-8110502034E8}"/>
          </ac:spMkLst>
        </pc:spChg>
        <pc:spChg chg="mod topLvl">
          <ac:chgData name="Marbahun" userId="f9980d50-8f48-457e-a9e2-6a97b313c7f2" providerId="ADAL" clId="{9AFA8AE3-020A-49AF-B68F-56E4875F99C5}" dt="2020-07-14T14:26:53.517" v="1501" actId="165"/>
          <ac:spMkLst>
            <pc:docMk/>
            <pc:sldMk cId="2608315545" sldId="1948"/>
            <ac:spMk id="56" creationId="{8B3C6402-A8BC-40D3-BB3B-87172A0D7904}"/>
          </ac:spMkLst>
        </pc:spChg>
        <pc:spChg chg="mod topLvl">
          <ac:chgData name="Marbahun" userId="f9980d50-8f48-457e-a9e2-6a97b313c7f2" providerId="ADAL" clId="{9AFA8AE3-020A-49AF-B68F-56E4875F99C5}" dt="2020-07-14T14:26:53.517" v="1501" actId="165"/>
          <ac:spMkLst>
            <pc:docMk/>
            <pc:sldMk cId="2608315545" sldId="1948"/>
            <ac:spMk id="59" creationId="{0B593FAF-4FC6-4944-98C3-6F227E213DC1}"/>
          </ac:spMkLst>
        </pc:spChg>
        <pc:grpChg chg="add del mod">
          <ac:chgData name="Marbahun" userId="f9980d50-8f48-457e-a9e2-6a97b313c7f2" providerId="ADAL" clId="{9AFA8AE3-020A-49AF-B68F-56E4875F99C5}" dt="2020-07-14T14:26:53.517" v="1501" actId="165"/>
          <ac:grpSpMkLst>
            <pc:docMk/>
            <pc:sldMk cId="2608315545" sldId="1948"/>
            <ac:grpSpMk id="11" creationId="{2DEBCA47-6EA0-4381-889A-23D050F6D017}"/>
          </ac:grpSpMkLst>
        </pc:grpChg>
        <pc:picChg chg="del mod topLvl">
          <ac:chgData name="Marbahun" userId="f9980d50-8f48-457e-a9e2-6a97b313c7f2" providerId="ADAL" clId="{9AFA8AE3-020A-49AF-B68F-56E4875F99C5}" dt="2020-07-14T14:27:40.583" v="1516"/>
          <ac:picMkLst>
            <pc:docMk/>
            <pc:sldMk cId="2608315545" sldId="1948"/>
            <ac:picMk id="4" creationId="{9EB87FF7-069E-46F6-A98C-F7CE31584F84}"/>
          </ac:picMkLst>
        </pc:picChg>
        <pc:picChg chg="del mod topLvl">
          <ac:chgData name="Marbahun" userId="f9980d50-8f48-457e-a9e2-6a97b313c7f2" providerId="ADAL" clId="{9AFA8AE3-020A-49AF-B68F-56E4875F99C5}" dt="2020-07-14T14:27:46.378" v="1521"/>
          <ac:picMkLst>
            <pc:docMk/>
            <pc:sldMk cId="2608315545" sldId="1948"/>
            <ac:picMk id="5" creationId="{F60CF5DF-1FAF-41AE-A964-E09DAE830033}"/>
          </ac:picMkLst>
        </pc:picChg>
        <pc:picChg chg="del mod topLvl">
          <ac:chgData name="Marbahun" userId="f9980d50-8f48-457e-a9e2-6a97b313c7f2" providerId="ADAL" clId="{9AFA8AE3-020A-49AF-B68F-56E4875F99C5}" dt="2020-07-14T14:27:52.815" v="1526"/>
          <ac:picMkLst>
            <pc:docMk/>
            <pc:sldMk cId="2608315545" sldId="1948"/>
            <ac:picMk id="6" creationId="{B402866E-794A-4FA4-A7D4-091D4DDDB402}"/>
          </ac:picMkLst>
        </pc:picChg>
        <pc:picChg chg="del mod topLvl">
          <ac:chgData name="Marbahun" userId="f9980d50-8f48-457e-a9e2-6a97b313c7f2" providerId="ADAL" clId="{9AFA8AE3-020A-49AF-B68F-56E4875F99C5}" dt="2020-07-14T14:27:59.663" v="1531"/>
          <ac:picMkLst>
            <pc:docMk/>
            <pc:sldMk cId="2608315545" sldId="1948"/>
            <ac:picMk id="7" creationId="{81AEB2E6-A366-436E-B380-9E4387E2C8C9}"/>
          </ac:picMkLst>
        </pc:picChg>
        <pc:picChg chg="del mod topLvl">
          <ac:chgData name="Marbahun" userId="f9980d50-8f48-457e-a9e2-6a97b313c7f2" providerId="ADAL" clId="{9AFA8AE3-020A-49AF-B68F-56E4875F99C5}" dt="2020-07-14T14:28:08.078" v="1536"/>
          <ac:picMkLst>
            <pc:docMk/>
            <pc:sldMk cId="2608315545" sldId="1948"/>
            <ac:picMk id="8" creationId="{1CA86C9E-B3FB-4309-A7D0-D1A355A6FB50}"/>
          </ac:picMkLst>
        </pc:picChg>
        <pc:picChg chg="del mod topLvl">
          <ac:chgData name="Marbahun" userId="f9980d50-8f48-457e-a9e2-6a97b313c7f2" providerId="ADAL" clId="{9AFA8AE3-020A-49AF-B68F-56E4875F99C5}" dt="2020-07-14T14:28:14.229" v="1541"/>
          <ac:picMkLst>
            <pc:docMk/>
            <pc:sldMk cId="2608315545" sldId="1948"/>
            <ac:picMk id="9" creationId="{B24AE019-2E02-4345-A79E-55973DA55B76}"/>
          </ac:picMkLst>
        </pc:picChg>
        <pc:picChg chg="del mod topLvl">
          <ac:chgData name="Marbahun" userId="f9980d50-8f48-457e-a9e2-6a97b313c7f2" providerId="ADAL" clId="{9AFA8AE3-020A-49AF-B68F-56E4875F99C5}" dt="2020-07-14T14:28:20.325" v="1546"/>
          <ac:picMkLst>
            <pc:docMk/>
            <pc:sldMk cId="2608315545" sldId="1948"/>
            <ac:picMk id="10" creationId="{A55CEBF3-E040-424B-81B2-40261ED1C5E6}"/>
          </ac:picMkLst>
        </pc:picChg>
        <pc:picChg chg="mod">
          <ac:chgData name="Marbahun" userId="f9980d50-8f48-457e-a9e2-6a97b313c7f2" providerId="ADAL" clId="{9AFA8AE3-020A-49AF-B68F-56E4875F99C5}" dt="2020-07-14T14:28:25.044" v="1547" actId="552"/>
          <ac:picMkLst>
            <pc:docMk/>
            <pc:sldMk cId="2608315545" sldId="1948"/>
            <ac:picMk id="32" creationId="{D7DC4D5A-E5B0-4E31-B4E0-4AA070E350D5}"/>
          </ac:picMkLst>
        </pc:picChg>
        <pc:picChg chg="mod">
          <ac:chgData name="Marbahun" userId="f9980d50-8f48-457e-a9e2-6a97b313c7f2" providerId="ADAL" clId="{9AFA8AE3-020A-49AF-B68F-56E4875F99C5}" dt="2020-07-14T14:28:25.044" v="1547" actId="552"/>
          <ac:picMkLst>
            <pc:docMk/>
            <pc:sldMk cId="2608315545" sldId="1948"/>
            <ac:picMk id="33" creationId="{600348A1-FCA2-42C0-9B4A-FE3C9B3F946E}"/>
          </ac:picMkLst>
        </pc:picChg>
        <pc:picChg chg="mod">
          <ac:chgData name="Marbahun" userId="f9980d50-8f48-457e-a9e2-6a97b313c7f2" providerId="ADAL" clId="{9AFA8AE3-020A-49AF-B68F-56E4875F99C5}" dt="2020-07-14T14:28:25.044" v="1547" actId="552"/>
          <ac:picMkLst>
            <pc:docMk/>
            <pc:sldMk cId="2608315545" sldId="1948"/>
            <ac:picMk id="34" creationId="{0E95C83B-1FF4-42B6-9908-C8E6871BD21E}"/>
          </ac:picMkLst>
        </pc:picChg>
        <pc:picChg chg="mod">
          <ac:chgData name="Marbahun" userId="f9980d50-8f48-457e-a9e2-6a97b313c7f2" providerId="ADAL" clId="{9AFA8AE3-020A-49AF-B68F-56E4875F99C5}" dt="2020-07-14T14:28:25.044" v="1547" actId="552"/>
          <ac:picMkLst>
            <pc:docMk/>
            <pc:sldMk cId="2608315545" sldId="1948"/>
            <ac:picMk id="40" creationId="{B7292396-2F42-441A-ACBC-6A5141AB65BE}"/>
          </ac:picMkLst>
        </pc:picChg>
        <pc:picChg chg="mod">
          <ac:chgData name="Marbahun" userId="f9980d50-8f48-457e-a9e2-6a97b313c7f2" providerId="ADAL" clId="{9AFA8AE3-020A-49AF-B68F-56E4875F99C5}" dt="2020-07-14T14:28:25.044" v="1547" actId="552"/>
          <ac:picMkLst>
            <pc:docMk/>
            <pc:sldMk cId="2608315545" sldId="1948"/>
            <ac:picMk id="42" creationId="{3CE60368-E990-41DA-B3B7-8D38EE5B914C}"/>
          </ac:picMkLst>
        </pc:picChg>
        <pc:picChg chg="mod">
          <ac:chgData name="Marbahun" userId="f9980d50-8f48-457e-a9e2-6a97b313c7f2" providerId="ADAL" clId="{9AFA8AE3-020A-49AF-B68F-56E4875F99C5}" dt="2020-07-14T14:28:25.044" v="1547" actId="552"/>
          <ac:picMkLst>
            <pc:docMk/>
            <pc:sldMk cId="2608315545" sldId="1948"/>
            <ac:picMk id="43" creationId="{A6051C5D-FBF3-4982-BDCB-C931BBB5D9CA}"/>
          </ac:picMkLst>
        </pc:picChg>
        <pc:picChg chg="mod">
          <ac:chgData name="Marbahun" userId="f9980d50-8f48-457e-a9e2-6a97b313c7f2" providerId="ADAL" clId="{9AFA8AE3-020A-49AF-B68F-56E4875F99C5}" dt="2020-07-14T14:28:25.044" v="1547" actId="552"/>
          <ac:picMkLst>
            <pc:docMk/>
            <pc:sldMk cId="2608315545" sldId="1948"/>
            <ac:picMk id="45" creationId="{B98A4370-116B-4D87-8C22-103E2EB83AB4}"/>
          </ac:picMkLst>
        </pc:picChg>
        <pc:cxnChg chg="mod topLvl">
          <ac:chgData name="Marbahun" userId="f9980d50-8f48-457e-a9e2-6a97b313c7f2" providerId="ADAL" clId="{9AFA8AE3-020A-49AF-B68F-56E4875F99C5}" dt="2020-07-14T14:26:53.517" v="1501" actId="165"/>
          <ac:cxnSpMkLst>
            <pc:docMk/>
            <pc:sldMk cId="2608315545" sldId="1948"/>
            <ac:cxnSpMk id="35" creationId="{8C7C5800-5228-4B21-B003-548E20546FA0}"/>
          </ac:cxnSpMkLst>
        </pc:cxnChg>
        <pc:cxnChg chg="mod topLvl">
          <ac:chgData name="Marbahun" userId="f9980d50-8f48-457e-a9e2-6a97b313c7f2" providerId="ADAL" clId="{9AFA8AE3-020A-49AF-B68F-56E4875F99C5}" dt="2020-07-14T14:26:53.517" v="1501" actId="165"/>
          <ac:cxnSpMkLst>
            <pc:docMk/>
            <pc:sldMk cId="2608315545" sldId="1948"/>
            <ac:cxnSpMk id="36" creationId="{E93BA3B2-571D-4450-90C6-1B624AA4D677}"/>
          </ac:cxnSpMkLst>
        </pc:cxnChg>
        <pc:cxnChg chg="mod topLvl">
          <ac:chgData name="Marbahun" userId="f9980d50-8f48-457e-a9e2-6a97b313c7f2" providerId="ADAL" clId="{9AFA8AE3-020A-49AF-B68F-56E4875F99C5}" dt="2020-07-14T14:26:53.517" v="1501" actId="165"/>
          <ac:cxnSpMkLst>
            <pc:docMk/>
            <pc:sldMk cId="2608315545" sldId="1948"/>
            <ac:cxnSpMk id="37" creationId="{F93A4080-0333-4C5E-B915-50872D8964EA}"/>
          </ac:cxnSpMkLst>
        </pc:cxnChg>
        <pc:cxnChg chg="mod topLvl">
          <ac:chgData name="Marbahun" userId="f9980d50-8f48-457e-a9e2-6a97b313c7f2" providerId="ADAL" clId="{9AFA8AE3-020A-49AF-B68F-56E4875F99C5}" dt="2020-07-14T14:26:53.517" v="1501" actId="165"/>
          <ac:cxnSpMkLst>
            <pc:docMk/>
            <pc:sldMk cId="2608315545" sldId="1948"/>
            <ac:cxnSpMk id="38" creationId="{7AA88E56-C469-4319-B424-F66D9B0A5683}"/>
          </ac:cxnSpMkLst>
        </pc:cxnChg>
        <pc:cxnChg chg="mod topLvl">
          <ac:chgData name="Marbahun" userId="f9980d50-8f48-457e-a9e2-6a97b313c7f2" providerId="ADAL" clId="{9AFA8AE3-020A-49AF-B68F-56E4875F99C5}" dt="2020-07-14T14:26:53.517" v="1501" actId="165"/>
          <ac:cxnSpMkLst>
            <pc:docMk/>
            <pc:sldMk cId="2608315545" sldId="1948"/>
            <ac:cxnSpMk id="39" creationId="{81D3B293-2E43-40C8-B92E-50D4E720447A}"/>
          </ac:cxnSpMkLst>
        </pc:cxnChg>
        <pc:cxnChg chg="mod topLvl">
          <ac:chgData name="Marbahun" userId="f9980d50-8f48-457e-a9e2-6a97b313c7f2" providerId="ADAL" clId="{9AFA8AE3-020A-49AF-B68F-56E4875F99C5}" dt="2020-07-14T14:26:53.517" v="1501" actId="165"/>
          <ac:cxnSpMkLst>
            <pc:docMk/>
            <pc:sldMk cId="2608315545" sldId="1948"/>
            <ac:cxnSpMk id="68" creationId="{CE447DF1-2BF5-43C5-900B-C2C82BE40D6B}"/>
          </ac:cxnSpMkLst>
        </pc:cxnChg>
      </pc:sldChg>
      <pc:sldChg chg="addSp delSp modSp mod">
        <pc:chgData name="Marbahun" userId="f9980d50-8f48-457e-a9e2-6a97b313c7f2" providerId="ADAL" clId="{9AFA8AE3-020A-49AF-B68F-56E4875F99C5}" dt="2020-07-15T13:59:51.668" v="1887" actId="552"/>
        <pc:sldMkLst>
          <pc:docMk/>
          <pc:sldMk cId="274200995" sldId="1956"/>
        </pc:sldMkLst>
        <pc:spChg chg="mod">
          <ac:chgData name="Marbahun" userId="f9980d50-8f48-457e-a9e2-6a97b313c7f2" providerId="ADAL" clId="{9AFA8AE3-020A-49AF-B68F-56E4875F99C5}" dt="2020-07-14T08:41:52.827" v="136" actId="552"/>
          <ac:spMkLst>
            <pc:docMk/>
            <pc:sldMk cId="274200995" sldId="1956"/>
            <ac:spMk id="2" creationId="{7879FE71-6AC8-4299-A8BA-B4BA536FA989}"/>
          </ac:spMkLst>
        </pc:spChg>
        <pc:spChg chg="add del mod">
          <ac:chgData name="Marbahun" userId="f9980d50-8f48-457e-a9e2-6a97b313c7f2" providerId="ADAL" clId="{9AFA8AE3-020A-49AF-B68F-56E4875F99C5}" dt="2020-07-15T13:59:17.419" v="1881"/>
          <ac:spMkLst>
            <pc:docMk/>
            <pc:sldMk cId="274200995" sldId="1956"/>
            <ac:spMk id="9" creationId="{2EEDDF04-E7C3-4F39-8038-0CF77BD01495}"/>
          </ac:spMkLst>
        </pc:spChg>
        <pc:spChg chg="mod topLvl">
          <ac:chgData name="Marbahun" userId="f9980d50-8f48-457e-a9e2-6a97b313c7f2" providerId="ADAL" clId="{9AFA8AE3-020A-49AF-B68F-56E4875F99C5}" dt="2020-07-14T08:41:54.710" v="137" actId="165"/>
          <ac:spMkLst>
            <pc:docMk/>
            <pc:sldMk cId="274200995" sldId="1956"/>
            <ac:spMk id="10" creationId="{64641F0C-4126-4896-BAA8-30043049AFAB}"/>
          </ac:spMkLst>
        </pc:spChg>
        <pc:spChg chg="add del mod">
          <ac:chgData name="Marbahun" userId="f9980d50-8f48-457e-a9e2-6a97b313c7f2" providerId="ADAL" clId="{9AFA8AE3-020A-49AF-B68F-56E4875F99C5}" dt="2020-07-14T13:38:38.461" v="728" actId="478"/>
          <ac:spMkLst>
            <pc:docMk/>
            <pc:sldMk cId="274200995" sldId="1956"/>
            <ac:spMk id="11" creationId="{1A4BF27F-EB42-49B4-A276-A63899BD55E6}"/>
          </ac:spMkLst>
        </pc:spChg>
        <pc:spChg chg="mod topLvl">
          <ac:chgData name="Marbahun" userId="f9980d50-8f48-457e-a9e2-6a97b313c7f2" providerId="ADAL" clId="{9AFA8AE3-020A-49AF-B68F-56E4875F99C5}" dt="2020-07-14T08:41:54.710" v="137" actId="165"/>
          <ac:spMkLst>
            <pc:docMk/>
            <pc:sldMk cId="274200995" sldId="1956"/>
            <ac:spMk id="12" creationId="{0357BA25-079E-4932-9447-9C7E52A66A31}"/>
          </ac:spMkLst>
        </pc:spChg>
        <pc:spChg chg="mod topLvl">
          <ac:chgData name="Marbahun" userId="f9980d50-8f48-457e-a9e2-6a97b313c7f2" providerId="ADAL" clId="{9AFA8AE3-020A-49AF-B68F-56E4875F99C5}" dt="2020-07-14T08:41:54.710" v="137" actId="165"/>
          <ac:spMkLst>
            <pc:docMk/>
            <pc:sldMk cId="274200995" sldId="1956"/>
            <ac:spMk id="14" creationId="{E401D0B6-2A47-4C66-BB35-3C81D5B54640}"/>
          </ac:spMkLst>
        </pc:spChg>
        <pc:spChg chg="mod topLvl">
          <ac:chgData name="Marbahun" userId="f9980d50-8f48-457e-a9e2-6a97b313c7f2" providerId="ADAL" clId="{9AFA8AE3-020A-49AF-B68F-56E4875F99C5}" dt="2020-07-14T08:41:54.710" v="137" actId="165"/>
          <ac:spMkLst>
            <pc:docMk/>
            <pc:sldMk cId="274200995" sldId="1956"/>
            <ac:spMk id="16" creationId="{4D2E2CD0-08B1-4B4C-8496-9A1ABBB9F532}"/>
          </ac:spMkLst>
        </pc:spChg>
        <pc:spChg chg="mod topLvl">
          <ac:chgData name="Marbahun" userId="f9980d50-8f48-457e-a9e2-6a97b313c7f2" providerId="ADAL" clId="{9AFA8AE3-020A-49AF-B68F-56E4875F99C5}" dt="2020-07-14T08:41:54.710" v="137" actId="165"/>
          <ac:spMkLst>
            <pc:docMk/>
            <pc:sldMk cId="274200995" sldId="1956"/>
            <ac:spMk id="18" creationId="{AD8CB6C4-7D0E-4C30-9735-39C8E85D9191}"/>
          </ac:spMkLst>
        </pc:spChg>
        <pc:spChg chg="mod topLvl">
          <ac:chgData name="Marbahun" userId="f9980d50-8f48-457e-a9e2-6a97b313c7f2" providerId="ADAL" clId="{9AFA8AE3-020A-49AF-B68F-56E4875F99C5}" dt="2020-07-14T08:41:54.710" v="137" actId="165"/>
          <ac:spMkLst>
            <pc:docMk/>
            <pc:sldMk cId="274200995" sldId="1956"/>
            <ac:spMk id="20" creationId="{13CACB3F-BDDB-41AC-A80A-43C62D7CC96B}"/>
          </ac:spMkLst>
        </pc:spChg>
        <pc:spChg chg="mod topLvl">
          <ac:chgData name="Marbahun" userId="f9980d50-8f48-457e-a9e2-6a97b313c7f2" providerId="ADAL" clId="{9AFA8AE3-020A-49AF-B68F-56E4875F99C5}" dt="2020-07-14T08:41:54.710" v="137" actId="165"/>
          <ac:spMkLst>
            <pc:docMk/>
            <pc:sldMk cId="274200995" sldId="1956"/>
            <ac:spMk id="22" creationId="{F7ABA21A-493A-4107-B338-2AEB63C35F52}"/>
          </ac:spMkLst>
        </pc:spChg>
        <pc:grpChg chg="add del mod">
          <ac:chgData name="Marbahun" userId="f9980d50-8f48-457e-a9e2-6a97b313c7f2" providerId="ADAL" clId="{9AFA8AE3-020A-49AF-B68F-56E4875F99C5}" dt="2020-07-14T08:41:54.710" v="137" actId="165"/>
          <ac:grpSpMkLst>
            <pc:docMk/>
            <pc:sldMk cId="274200995" sldId="1956"/>
            <ac:grpSpMk id="9" creationId="{E250F7FE-FADF-4D29-9C61-C79311841715}"/>
          </ac:grpSpMkLst>
        </pc:grpChg>
        <pc:picChg chg="mod topLvl modCrop">
          <ac:chgData name="Marbahun" userId="f9980d50-8f48-457e-a9e2-6a97b313c7f2" providerId="ADAL" clId="{9AFA8AE3-020A-49AF-B68F-56E4875F99C5}" dt="2020-07-15T13:59:51.668" v="1887" actId="552"/>
          <ac:picMkLst>
            <pc:docMk/>
            <pc:sldMk cId="274200995" sldId="1956"/>
            <ac:picMk id="3" creationId="{C8272EF6-AE99-4106-9843-737C8F23D3FD}"/>
          </ac:picMkLst>
        </pc:picChg>
        <pc:picChg chg="mod topLvl modCrop">
          <ac:chgData name="Marbahun" userId="f9980d50-8f48-457e-a9e2-6a97b313c7f2" providerId="ADAL" clId="{9AFA8AE3-020A-49AF-B68F-56E4875F99C5}" dt="2020-07-15T13:59:51.668" v="1887" actId="552"/>
          <ac:picMkLst>
            <pc:docMk/>
            <pc:sldMk cId="274200995" sldId="1956"/>
            <ac:picMk id="24" creationId="{33EF4947-8146-4804-85EC-9390B195F271}"/>
          </ac:picMkLst>
        </pc:picChg>
        <pc:picChg chg="del mod topLvl modCrop">
          <ac:chgData name="Marbahun" userId="f9980d50-8f48-457e-a9e2-6a97b313c7f2" providerId="ADAL" clId="{9AFA8AE3-020A-49AF-B68F-56E4875F99C5}" dt="2020-07-15T13:59:17.419" v="1881"/>
          <ac:picMkLst>
            <pc:docMk/>
            <pc:sldMk cId="274200995" sldId="1956"/>
            <ac:picMk id="25" creationId="{BDD99418-99A0-4529-95A6-E4F38DD82EE2}"/>
          </ac:picMkLst>
        </pc:picChg>
        <pc:picChg chg="mod topLvl modCrop">
          <ac:chgData name="Marbahun" userId="f9980d50-8f48-457e-a9e2-6a97b313c7f2" providerId="ADAL" clId="{9AFA8AE3-020A-49AF-B68F-56E4875F99C5}" dt="2020-07-14T13:40:33.452" v="748" actId="552"/>
          <ac:picMkLst>
            <pc:docMk/>
            <pc:sldMk cId="274200995" sldId="1956"/>
            <ac:picMk id="26" creationId="{64E7C84D-D53B-494B-BFB4-3A2FB2DC1518}"/>
          </ac:picMkLst>
        </pc:picChg>
        <pc:picChg chg="mod topLvl modCrop">
          <ac:chgData name="Marbahun" userId="f9980d50-8f48-457e-a9e2-6a97b313c7f2" providerId="ADAL" clId="{9AFA8AE3-020A-49AF-B68F-56E4875F99C5}" dt="2020-07-14T13:40:33.452" v="748" actId="552"/>
          <ac:picMkLst>
            <pc:docMk/>
            <pc:sldMk cId="274200995" sldId="1956"/>
            <ac:picMk id="27" creationId="{03F69B62-4F0E-4E54-BC94-63DF8838603F}"/>
          </ac:picMkLst>
        </pc:picChg>
        <pc:picChg chg="mod topLvl modCrop">
          <ac:chgData name="Marbahun" userId="f9980d50-8f48-457e-a9e2-6a97b313c7f2" providerId="ADAL" clId="{9AFA8AE3-020A-49AF-B68F-56E4875F99C5}" dt="2020-07-14T13:40:04.840" v="744" actId="14100"/>
          <ac:picMkLst>
            <pc:docMk/>
            <pc:sldMk cId="274200995" sldId="1956"/>
            <ac:picMk id="28" creationId="{41EE9DB3-9C0B-48CE-AA73-64BE2BA60EE8}"/>
          </ac:picMkLst>
        </pc:picChg>
        <pc:picChg chg="mod topLvl modCrop">
          <ac:chgData name="Marbahun" userId="f9980d50-8f48-457e-a9e2-6a97b313c7f2" providerId="ADAL" clId="{9AFA8AE3-020A-49AF-B68F-56E4875F99C5}" dt="2020-07-14T13:40:04.840" v="744" actId="14100"/>
          <ac:picMkLst>
            <pc:docMk/>
            <pc:sldMk cId="274200995" sldId="1956"/>
            <ac:picMk id="29" creationId="{03089693-878C-43AC-9CAD-B70990D4F1EA}"/>
          </ac:picMkLst>
        </pc:picChg>
        <pc:picChg chg="mod">
          <ac:chgData name="Marbahun" userId="f9980d50-8f48-457e-a9e2-6a97b313c7f2" providerId="ADAL" clId="{9AFA8AE3-020A-49AF-B68F-56E4875F99C5}" dt="2020-07-15T13:59:23.378" v="1883" actId="552"/>
          <ac:picMkLst>
            <pc:docMk/>
            <pc:sldMk cId="274200995" sldId="1956"/>
            <ac:picMk id="30" creationId="{A8C4C7B3-4232-46E1-96BA-CC6FD2FF6306}"/>
          </ac:picMkLst>
        </pc:picChg>
        <pc:cxnChg chg="mod topLvl">
          <ac:chgData name="Marbahun" userId="f9980d50-8f48-457e-a9e2-6a97b313c7f2" providerId="ADAL" clId="{9AFA8AE3-020A-49AF-B68F-56E4875F99C5}" dt="2020-07-14T08:41:54.710" v="137" actId="165"/>
          <ac:cxnSpMkLst>
            <pc:docMk/>
            <pc:sldMk cId="274200995" sldId="1956"/>
            <ac:cxnSpMk id="4" creationId="{FA7F7F02-F5F9-4D10-A85D-06B50D135979}"/>
          </ac:cxnSpMkLst>
        </pc:cxnChg>
        <pc:cxnChg chg="mod topLvl">
          <ac:chgData name="Marbahun" userId="f9980d50-8f48-457e-a9e2-6a97b313c7f2" providerId="ADAL" clId="{9AFA8AE3-020A-49AF-B68F-56E4875F99C5}" dt="2020-07-14T08:41:54.710" v="137" actId="165"/>
          <ac:cxnSpMkLst>
            <pc:docMk/>
            <pc:sldMk cId="274200995" sldId="1956"/>
            <ac:cxnSpMk id="5" creationId="{3354A9F0-F4F9-4A7C-B5A6-3BA0BB69AA58}"/>
          </ac:cxnSpMkLst>
        </pc:cxnChg>
        <pc:cxnChg chg="mod topLvl">
          <ac:chgData name="Marbahun" userId="f9980d50-8f48-457e-a9e2-6a97b313c7f2" providerId="ADAL" clId="{9AFA8AE3-020A-49AF-B68F-56E4875F99C5}" dt="2020-07-14T08:41:54.710" v="137" actId="165"/>
          <ac:cxnSpMkLst>
            <pc:docMk/>
            <pc:sldMk cId="274200995" sldId="1956"/>
            <ac:cxnSpMk id="6" creationId="{27D5B2B0-C3F3-4111-A484-17CE35723A19}"/>
          </ac:cxnSpMkLst>
        </pc:cxnChg>
        <pc:cxnChg chg="mod topLvl">
          <ac:chgData name="Marbahun" userId="f9980d50-8f48-457e-a9e2-6a97b313c7f2" providerId="ADAL" clId="{9AFA8AE3-020A-49AF-B68F-56E4875F99C5}" dt="2020-07-14T08:41:54.710" v="137" actId="165"/>
          <ac:cxnSpMkLst>
            <pc:docMk/>
            <pc:sldMk cId="274200995" sldId="1956"/>
            <ac:cxnSpMk id="7" creationId="{DD2B3036-9F96-4CFE-8367-21C2716EA7C8}"/>
          </ac:cxnSpMkLst>
        </pc:cxnChg>
        <pc:cxnChg chg="mod topLvl">
          <ac:chgData name="Marbahun" userId="f9980d50-8f48-457e-a9e2-6a97b313c7f2" providerId="ADAL" clId="{9AFA8AE3-020A-49AF-B68F-56E4875F99C5}" dt="2020-07-14T08:41:54.710" v="137" actId="165"/>
          <ac:cxnSpMkLst>
            <pc:docMk/>
            <pc:sldMk cId="274200995" sldId="1956"/>
            <ac:cxnSpMk id="8" creationId="{9246E1EB-424E-4EA8-A214-0FBA8242E0F5}"/>
          </ac:cxnSpMkLst>
        </pc:cxnChg>
        <pc:cxnChg chg="mod topLvl">
          <ac:chgData name="Marbahun" userId="f9980d50-8f48-457e-a9e2-6a97b313c7f2" providerId="ADAL" clId="{9AFA8AE3-020A-49AF-B68F-56E4875F99C5}" dt="2020-07-14T08:41:54.710" v="137" actId="165"/>
          <ac:cxnSpMkLst>
            <pc:docMk/>
            <pc:sldMk cId="274200995" sldId="1956"/>
            <ac:cxnSpMk id="23" creationId="{E3122663-40FE-44FA-816D-21EE1CA13815}"/>
          </ac:cxnSpMkLst>
        </pc:cxnChg>
      </pc:sldChg>
      <pc:sldChg chg="addSp delSp modSp mod">
        <pc:chgData name="Marbahun" userId="f9980d50-8f48-457e-a9e2-6a97b313c7f2" providerId="ADAL" clId="{9AFA8AE3-020A-49AF-B68F-56E4875F99C5}" dt="2020-07-14T14:30:35.911" v="1575" actId="20577"/>
        <pc:sldMkLst>
          <pc:docMk/>
          <pc:sldMk cId="24811787" sldId="1957"/>
        </pc:sldMkLst>
        <pc:spChg chg="mod">
          <ac:chgData name="Marbahun" userId="f9980d50-8f48-457e-a9e2-6a97b313c7f2" providerId="ADAL" clId="{9AFA8AE3-020A-49AF-B68F-56E4875F99C5}" dt="2020-07-14T14:30:35.911" v="1575" actId="20577"/>
          <ac:spMkLst>
            <pc:docMk/>
            <pc:sldMk cId="24811787" sldId="1957"/>
            <ac:spMk id="2" creationId="{7879FE71-6AC8-4299-A8BA-B4BA536FA989}"/>
          </ac:spMkLst>
        </pc:spChg>
        <pc:spChg chg="mod topLvl">
          <ac:chgData name="Marbahun" userId="f9980d50-8f48-457e-a9e2-6a97b313c7f2" providerId="ADAL" clId="{9AFA8AE3-020A-49AF-B68F-56E4875F99C5}" dt="2020-07-14T08:52:36.924" v="142" actId="165"/>
          <ac:spMkLst>
            <pc:docMk/>
            <pc:sldMk cId="24811787" sldId="1957"/>
            <ac:spMk id="9" creationId="{2B285E44-943D-4245-8D64-B4494D39EAB4}"/>
          </ac:spMkLst>
        </pc:spChg>
        <pc:spChg chg="mod topLvl">
          <ac:chgData name="Marbahun" userId="f9980d50-8f48-457e-a9e2-6a97b313c7f2" providerId="ADAL" clId="{9AFA8AE3-020A-49AF-B68F-56E4875F99C5}" dt="2020-07-14T08:52:36.924" v="142" actId="165"/>
          <ac:spMkLst>
            <pc:docMk/>
            <pc:sldMk cId="24811787" sldId="1957"/>
            <ac:spMk id="13" creationId="{3100D35B-6EA5-41A8-B74F-347CDDCF11F4}"/>
          </ac:spMkLst>
        </pc:spChg>
        <pc:spChg chg="mod topLvl">
          <ac:chgData name="Marbahun" userId="f9980d50-8f48-457e-a9e2-6a97b313c7f2" providerId="ADAL" clId="{9AFA8AE3-020A-49AF-B68F-56E4875F99C5}" dt="2020-07-14T08:52:36.924" v="142" actId="165"/>
          <ac:spMkLst>
            <pc:docMk/>
            <pc:sldMk cId="24811787" sldId="1957"/>
            <ac:spMk id="18" creationId="{F02BFDB9-EC13-4BC7-8CD4-797C341B3DAA}"/>
          </ac:spMkLst>
        </pc:spChg>
        <pc:spChg chg="mod topLvl">
          <ac:chgData name="Marbahun" userId="f9980d50-8f48-457e-a9e2-6a97b313c7f2" providerId="ADAL" clId="{9AFA8AE3-020A-49AF-B68F-56E4875F99C5}" dt="2020-07-14T08:52:36.924" v="142" actId="165"/>
          <ac:spMkLst>
            <pc:docMk/>
            <pc:sldMk cId="24811787" sldId="1957"/>
            <ac:spMk id="22" creationId="{1445AB80-7474-488F-84F5-6F4CAB3F2217}"/>
          </ac:spMkLst>
        </pc:spChg>
        <pc:spChg chg="mod topLvl">
          <ac:chgData name="Marbahun" userId="f9980d50-8f48-457e-a9e2-6a97b313c7f2" providerId="ADAL" clId="{9AFA8AE3-020A-49AF-B68F-56E4875F99C5}" dt="2020-07-14T08:52:36.924" v="142" actId="165"/>
          <ac:spMkLst>
            <pc:docMk/>
            <pc:sldMk cId="24811787" sldId="1957"/>
            <ac:spMk id="29" creationId="{56654668-0B9B-4679-BB81-14364051FBB2}"/>
          </ac:spMkLst>
        </pc:spChg>
        <pc:grpChg chg="add del mod">
          <ac:chgData name="Marbahun" userId="f9980d50-8f48-457e-a9e2-6a97b313c7f2" providerId="ADAL" clId="{9AFA8AE3-020A-49AF-B68F-56E4875F99C5}" dt="2020-07-14T08:52:36.924" v="142" actId="165"/>
          <ac:grpSpMkLst>
            <pc:docMk/>
            <pc:sldMk cId="24811787" sldId="1957"/>
            <ac:grpSpMk id="6" creationId="{9E07F442-F6F4-48F4-8FEB-4D7659B0F1F0}"/>
          </ac:grpSpMkLst>
        </pc:grpChg>
        <pc:picChg chg="mod topLvl">
          <ac:chgData name="Marbahun" userId="f9980d50-8f48-457e-a9e2-6a97b313c7f2" providerId="ADAL" clId="{9AFA8AE3-020A-49AF-B68F-56E4875F99C5}" dt="2020-07-14T08:52:36.924" v="142" actId="165"/>
          <ac:picMkLst>
            <pc:docMk/>
            <pc:sldMk cId="24811787" sldId="1957"/>
            <ac:picMk id="3" creationId="{B18BE8B5-8AFA-420E-8829-42576D3A48F4}"/>
          </ac:picMkLst>
        </pc:picChg>
        <pc:picChg chg="mod topLvl">
          <ac:chgData name="Marbahun" userId="f9980d50-8f48-457e-a9e2-6a97b313c7f2" providerId="ADAL" clId="{9AFA8AE3-020A-49AF-B68F-56E4875F99C5}" dt="2020-07-14T08:52:36.924" v="142" actId="165"/>
          <ac:picMkLst>
            <pc:docMk/>
            <pc:sldMk cId="24811787" sldId="1957"/>
            <ac:picMk id="4" creationId="{28C4AA86-3A51-43BF-838E-F67673C7DB61}"/>
          </ac:picMkLst>
        </pc:picChg>
        <pc:picChg chg="mod topLvl">
          <ac:chgData name="Marbahun" userId="f9980d50-8f48-457e-a9e2-6a97b313c7f2" providerId="ADAL" clId="{9AFA8AE3-020A-49AF-B68F-56E4875F99C5}" dt="2020-07-14T08:52:36.924" v="142" actId="165"/>
          <ac:picMkLst>
            <pc:docMk/>
            <pc:sldMk cId="24811787" sldId="1957"/>
            <ac:picMk id="5" creationId="{65ADBBCA-A64C-4868-B73A-5060955F1F8B}"/>
          </ac:picMkLst>
        </pc:picChg>
        <pc:picChg chg="mod topLvl">
          <ac:chgData name="Marbahun" userId="f9980d50-8f48-457e-a9e2-6a97b313c7f2" providerId="ADAL" clId="{9AFA8AE3-020A-49AF-B68F-56E4875F99C5}" dt="2020-07-14T08:52:36.924" v="142" actId="165"/>
          <ac:picMkLst>
            <pc:docMk/>
            <pc:sldMk cId="24811787" sldId="1957"/>
            <ac:picMk id="25" creationId="{4FB98DD6-0FEF-4B76-98B9-6D5BB007D71F}"/>
          </ac:picMkLst>
        </pc:picChg>
        <pc:picChg chg="mod topLvl">
          <ac:chgData name="Marbahun" userId="f9980d50-8f48-457e-a9e2-6a97b313c7f2" providerId="ADAL" clId="{9AFA8AE3-020A-49AF-B68F-56E4875F99C5}" dt="2020-07-14T08:52:36.924" v="142" actId="165"/>
          <ac:picMkLst>
            <pc:docMk/>
            <pc:sldMk cId="24811787" sldId="1957"/>
            <ac:picMk id="31" creationId="{DDF8B57A-54E9-4EA5-A96C-84C6E82A81C6}"/>
          </ac:picMkLst>
        </pc:picChg>
        <pc:cxnChg chg="mod topLvl">
          <ac:chgData name="Marbahun" userId="f9980d50-8f48-457e-a9e2-6a97b313c7f2" providerId="ADAL" clId="{9AFA8AE3-020A-49AF-B68F-56E4875F99C5}" dt="2020-07-14T08:52:36.924" v="142" actId="165"/>
          <ac:cxnSpMkLst>
            <pc:docMk/>
            <pc:sldMk cId="24811787" sldId="1957"/>
            <ac:cxnSpMk id="14" creationId="{175406B5-1742-404C-95E4-D6151B219415}"/>
          </ac:cxnSpMkLst>
        </pc:cxnChg>
        <pc:cxnChg chg="mod topLvl">
          <ac:chgData name="Marbahun" userId="f9980d50-8f48-457e-a9e2-6a97b313c7f2" providerId="ADAL" clId="{9AFA8AE3-020A-49AF-B68F-56E4875F99C5}" dt="2020-07-14T08:52:36.924" v="142" actId="165"/>
          <ac:cxnSpMkLst>
            <pc:docMk/>
            <pc:sldMk cId="24811787" sldId="1957"/>
            <ac:cxnSpMk id="23" creationId="{7A07DA48-FDAA-405B-BFC3-D0EAF2773298}"/>
          </ac:cxnSpMkLst>
        </pc:cxnChg>
        <pc:cxnChg chg="mod topLvl">
          <ac:chgData name="Marbahun" userId="f9980d50-8f48-457e-a9e2-6a97b313c7f2" providerId="ADAL" clId="{9AFA8AE3-020A-49AF-B68F-56E4875F99C5}" dt="2020-07-14T08:52:36.924" v="142" actId="165"/>
          <ac:cxnSpMkLst>
            <pc:docMk/>
            <pc:sldMk cId="24811787" sldId="1957"/>
            <ac:cxnSpMk id="24" creationId="{34F58767-587E-4442-8E03-50D679B62B82}"/>
          </ac:cxnSpMkLst>
        </pc:cxnChg>
        <pc:cxnChg chg="mod topLvl">
          <ac:chgData name="Marbahun" userId="f9980d50-8f48-457e-a9e2-6a97b313c7f2" providerId="ADAL" clId="{9AFA8AE3-020A-49AF-B68F-56E4875F99C5}" dt="2020-07-14T08:52:36.924" v="142" actId="165"/>
          <ac:cxnSpMkLst>
            <pc:docMk/>
            <pc:sldMk cId="24811787" sldId="1957"/>
            <ac:cxnSpMk id="30" creationId="{889A53AB-2870-4892-BAA3-545C6838DCF1}"/>
          </ac:cxnSpMkLst>
        </pc:cxnChg>
      </pc:sldChg>
      <pc:sldChg chg="addSp delSp modSp mod">
        <pc:chgData name="Marbahun" userId="f9980d50-8f48-457e-a9e2-6a97b313c7f2" providerId="ADAL" clId="{9AFA8AE3-020A-49AF-B68F-56E4875F99C5}" dt="2020-07-14T13:43:23.800" v="778" actId="478"/>
        <pc:sldMkLst>
          <pc:docMk/>
          <pc:sldMk cId="3371335965" sldId="1958"/>
        </pc:sldMkLst>
        <pc:spChg chg="mod">
          <ac:chgData name="Marbahun" userId="f9980d50-8f48-457e-a9e2-6a97b313c7f2" providerId="ADAL" clId="{9AFA8AE3-020A-49AF-B68F-56E4875F99C5}" dt="2020-07-14T13:40:57.373" v="749" actId="20577"/>
          <ac:spMkLst>
            <pc:docMk/>
            <pc:sldMk cId="3371335965" sldId="1958"/>
            <ac:spMk id="35" creationId="{8C59144E-4BEC-454A-919B-C7CD6F11BE36}"/>
          </ac:spMkLst>
        </pc:spChg>
        <pc:spChg chg="mod topLvl">
          <ac:chgData name="Marbahun" userId="f9980d50-8f48-457e-a9e2-6a97b313c7f2" providerId="ADAL" clId="{9AFA8AE3-020A-49AF-B68F-56E4875F99C5}" dt="2020-07-14T13:43:07.114" v="776" actId="13244"/>
          <ac:spMkLst>
            <pc:docMk/>
            <pc:sldMk cId="3371335965" sldId="1958"/>
            <ac:spMk id="39" creationId="{7445C223-FFE3-4F0F-87AE-A540310D62C6}"/>
          </ac:spMkLst>
        </pc:spChg>
        <pc:spChg chg="mod topLvl">
          <ac:chgData name="Marbahun" userId="f9980d50-8f48-457e-a9e2-6a97b313c7f2" providerId="ADAL" clId="{9AFA8AE3-020A-49AF-B68F-56E4875F99C5}" dt="2020-07-14T08:52:47.577" v="145" actId="165"/>
          <ac:spMkLst>
            <pc:docMk/>
            <pc:sldMk cId="3371335965" sldId="1958"/>
            <ac:spMk id="43" creationId="{FFD89162-76EC-43A2-A5BB-778BD5FA4B97}"/>
          </ac:spMkLst>
        </pc:spChg>
        <pc:spChg chg="mod topLvl">
          <ac:chgData name="Marbahun" userId="f9980d50-8f48-457e-a9e2-6a97b313c7f2" providerId="ADAL" clId="{9AFA8AE3-020A-49AF-B68F-56E4875F99C5}" dt="2020-07-14T08:52:47.577" v="145" actId="165"/>
          <ac:spMkLst>
            <pc:docMk/>
            <pc:sldMk cId="3371335965" sldId="1958"/>
            <ac:spMk id="48" creationId="{6AEC83AA-51FA-40B2-BA28-3B64707945B6}"/>
          </ac:spMkLst>
        </pc:spChg>
        <pc:spChg chg="mod topLvl">
          <ac:chgData name="Marbahun" userId="f9980d50-8f48-457e-a9e2-6a97b313c7f2" providerId="ADAL" clId="{9AFA8AE3-020A-49AF-B68F-56E4875F99C5}" dt="2020-07-14T08:52:47.577" v="145" actId="165"/>
          <ac:spMkLst>
            <pc:docMk/>
            <pc:sldMk cId="3371335965" sldId="1958"/>
            <ac:spMk id="52" creationId="{55978683-37A9-4FDE-84C3-84EBD18F94AE}"/>
          </ac:spMkLst>
        </pc:spChg>
        <pc:grpChg chg="add del mod">
          <ac:chgData name="Marbahun" userId="f9980d50-8f48-457e-a9e2-6a97b313c7f2" providerId="ADAL" clId="{9AFA8AE3-020A-49AF-B68F-56E4875F99C5}" dt="2020-07-14T08:52:47.577" v="145" actId="165"/>
          <ac:grpSpMkLst>
            <pc:docMk/>
            <pc:sldMk cId="3371335965" sldId="1958"/>
            <ac:grpSpMk id="7" creationId="{F6171ECD-CB15-4156-A0F3-86A10D7772BA}"/>
          </ac:grpSpMkLst>
        </pc:grpChg>
        <pc:picChg chg="mod topLvl">
          <ac:chgData name="Marbahun" userId="f9980d50-8f48-457e-a9e2-6a97b313c7f2" providerId="ADAL" clId="{9AFA8AE3-020A-49AF-B68F-56E4875F99C5}" dt="2020-07-14T13:43:07.114" v="776" actId="13244"/>
          <ac:picMkLst>
            <pc:docMk/>
            <pc:sldMk cId="3371335965" sldId="1958"/>
            <ac:picMk id="3" creationId="{55A86585-4CC4-4E8A-879C-FD27DD64A9DD}"/>
          </ac:picMkLst>
        </pc:picChg>
        <pc:picChg chg="add del mod topLvl">
          <ac:chgData name="Marbahun" userId="f9980d50-8f48-457e-a9e2-6a97b313c7f2" providerId="ADAL" clId="{9AFA8AE3-020A-49AF-B68F-56E4875F99C5}" dt="2020-07-14T13:42:57.408" v="775" actId="478"/>
          <ac:picMkLst>
            <pc:docMk/>
            <pc:sldMk cId="3371335965" sldId="1958"/>
            <ac:picMk id="4" creationId="{E5BDD23F-4DD9-445E-AE00-7C9BBEFE3929}"/>
          </ac:picMkLst>
        </pc:picChg>
        <pc:picChg chg="mod topLvl">
          <ac:chgData name="Marbahun" userId="f9980d50-8f48-457e-a9e2-6a97b313c7f2" providerId="ADAL" clId="{9AFA8AE3-020A-49AF-B68F-56E4875F99C5}" dt="2020-07-14T08:52:47.577" v="145" actId="165"/>
          <ac:picMkLst>
            <pc:docMk/>
            <pc:sldMk cId="3371335965" sldId="1958"/>
            <ac:picMk id="5" creationId="{F6903AC3-65C7-4FEF-9FFB-6ED4A6D21EAB}"/>
          </ac:picMkLst>
        </pc:picChg>
        <pc:picChg chg="mod topLvl">
          <ac:chgData name="Marbahun" userId="f9980d50-8f48-457e-a9e2-6a97b313c7f2" providerId="ADAL" clId="{9AFA8AE3-020A-49AF-B68F-56E4875F99C5}" dt="2020-07-14T08:52:47.577" v="145" actId="165"/>
          <ac:picMkLst>
            <pc:docMk/>
            <pc:sldMk cId="3371335965" sldId="1958"/>
            <ac:picMk id="6" creationId="{150811EB-AD84-4025-9C0C-0BF120BF9CA9}"/>
          </ac:picMkLst>
        </pc:picChg>
        <pc:picChg chg="add del mod modCrop">
          <ac:chgData name="Marbahun" userId="f9980d50-8f48-457e-a9e2-6a97b313c7f2" providerId="ADAL" clId="{9AFA8AE3-020A-49AF-B68F-56E4875F99C5}" dt="2020-07-14T13:43:23.800" v="778" actId="478"/>
          <ac:picMkLst>
            <pc:docMk/>
            <pc:sldMk cId="3371335965" sldId="1958"/>
            <ac:picMk id="7" creationId="{692DA430-584A-4B6A-928E-2ED0627BA953}"/>
          </ac:picMkLst>
        </pc:picChg>
        <pc:picChg chg="add mod">
          <ac:chgData name="Marbahun" userId="f9980d50-8f48-457e-a9e2-6a97b313c7f2" providerId="ADAL" clId="{9AFA8AE3-020A-49AF-B68F-56E4875F99C5}" dt="2020-07-14T13:43:07.114" v="776" actId="13244"/>
          <ac:picMkLst>
            <pc:docMk/>
            <pc:sldMk cId="3371335965" sldId="1958"/>
            <ac:picMk id="9" creationId="{B1E1E670-6199-478F-A74B-941550504C71}"/>
          </ac:picMkLst>
        </pc:picChg>
        <pc:picChg chg="add mod">
          <ac:chgData name="Marbahun" userId="f9980d50-8f48-457e-a9e2-6a97b313c7f2" providerId="ADAL" clId="{9AFA8AE3-020A-49AF-B68F-56E4875F99C5}" dt="2020-07-14T13:41:55.407" v="755" actId="571"/>
          <ac:picMkLst>
            <pc:docMk/>
            <pc:sldMk cId="3371335965" sldId="1958"/>
            <ac:picMk id="17" creationId="{93757682-1C52-41F0-B5C8-5E8D0E169EF2}"/>
          </ac:picMkLst>
        </pc:picChg>
        <pc:cxnChg chg="mod topLvl">
          <ac:chgData name="Marbahun" userId="f9980d50-8f48-457e-a9e2-6a97b313c7f2" providerId="ADAL" clId="{9AFA8AE3-020A-49AF-B68F-56E4875F99C5}" dt="2020-07-14T08:52:47.577" v="145" actId="165"/>
          <ac:cxnSpMkLst>
            <pc:docMk/>
            <pc:sldMk cId="3371335965" sldId="1958"/>
            <ac:cxnSpMk id="44" creationId="{0566CE63-D53B-457F-8FE6-CD6023930935}"/>
          </ac:cxnSpMkLst>
        </pc:cxnChg>
        <pc:cxnChg chg="mod topLvl">
          <ac:chgData name="Marbahun" userId="f9980d50-8f48-457e-a9e2-6a97b313c7f2" providerId="ADAL" clId="{9AFA8AE3-020A-49AF-B68F-56E4875F99C5}" dt="2020-07-14T13:43:07.114" v="776" actId="13244"/>
          <ac:cxnSpMkLst>
            <pc:docMk/>
            <pc:sldMk cId="3371335965" sldId="1958"/>
            <ac:cxnSpMk id="57" creationId="{F94240DD-2E60-46CF-A05C-627BCADB782C}"/>
          </ac:cxnSpMkLst>
        </pc:cxnChg>
        <pc:cxnChg chg="mod topLvl">
          <ac:chgData name="Marbahun" userId="f9980d50-8f48-457e-a9e2-6a97b313c7f2" providerId="ADAL" clId="{9AFA8AE3-020A-49AF-B68F-56E4875F99C5}" dt="2020-07-14T08:52:47.577" v="145" actId="165"/>
          <ac:cxnSpMkLst>
            <pc:docMk/>
            <pc:sldMk cId="3371335965" sldId="1958"/>
            <ac:cxnSpMk id="58" creationId="{D86B42A8-E324-4AEF-AAE6-FD0B5640D90B}"/>
          </ac:cxnSpMkLst>
        </pc:cxnChg>
      </pc:sldChg>
      <pc:sldChg chg="addSp delSp modSp mod">
        <pc:chgData name="Marbahun" userId="f9980d50-8f48-457e-a9e2-6a97b313c7f2" providerId="ADAL" clId="{9AFA8AE3-020A-49AF-B68F-56E4875F99C5}" dt="2020-07-14T08:52:56.290" v="148" actId="165"/>
        <pc:sldMkLst>
          <pc:docMk/>
          <pc:sldMk cId="2048785454" sldId="1959"/>
        </pc:sldMkLst>
        <pc:spChg chg="mod">
          <ac:chgData name="Marbahun" userId="f9980d50-8f48-457e-a9e2-6a97b313c7f2" providerId="ADAL" clId="{9AFA8AE3-020A-49AF-B68F-56E4875F99C5}" dt="2020-07-14T08:52:54.362" v="147" actId="552"/>
          <ac:spMkLst>
            <pc:docMk/>
            <pc:sldMk cId="2048785454" sldId="1959"/>
            <ac:spMk id="2" creationId="{7879FE71-6AC8-4299-A8BA-B4BA536FA989}"/>
          </ac:spMkLst>
        </pc:spChg>
        <pc:spChg chg="mod topLvl">
          <ac:chgData name="Marbahun" userId="f9980d50-8f48-457e-a9e2-6a97b313c7f2" providerId="ADAL" clId="{9AFA8AE3-020A-49AF-B68F-56E4875F99C5}" dt="2020-07-14T08:52:56.290" v="148" actId="165"/>
          <ac:spMkLst>
            <pc:docMk/>
            <pc:sldMk cId="2048785454" sldId="1959"/>
            <ac:spMk id="12" creationId="{00E1D204-BD44-4969-A106-90F4BE20EF3E}"/>
          </ac:spMkLst>
        </pc:spChg>
        <pc:grpChg chg="add del mod">
          <ac:chgData name="Marbahun" userId="f9980d50-8f48-457e-a9e2-6a97b313c7f2" providerId="ADAL" clId="{9AFA8AE3-020A-49AF-B68F-56E4875F99C5}" dt="2020-07-14T08:52:56.290" v="148" actId="165"/>
          <ac:grpSpMkLst>
            <pc:docMk/>
            <pc:sldMk cId="2048785454" sldId="1959"/>
            <ac:grpSpMk id="4" creationId="{EB33AB97-5D0D-4D14-A9B4-12D4CD5F3E0C}"/>
          </ac:grpSpMkLst>
        </pc:grpChg>
        <pc:picChg chg="mod topLvl">
          <ac:chgData name="Marbahun" userId="f9980d50-8f48-457e-a9e2-6a97b313c7f2" providerId="ADAL" clId="{9AFA8AE3-020A-49AF-B68F-56E4875F99C5}" dt="2020-07-14T08:52:56.290" v="148" actId="165"/>
          <ac:picMkLst>
            <pc:docMk/>
            <pc:sldMk cId="2048785454" sldId="1959"/>
            <ac:picMk id="3" creationId="{CFAE4F6B-D877-413B-A999-47D8683CBB40}"/>
          </ac:picMkLst>
        </pc:picChg>
      </pc:sldChg>
      <pc:sldChg chg="modSp mod">
        <pc:chgData name="Marbahun" userId="f9980d50-8f48-457e-a9e2-6a97b313c7f2" providerId="ADAL" clId="{9AFA8AE3-020A-49AF-B68F-56E4875F99C5}" dt="2020-07-14T14:30:43.964" v="1576" actId="20577"/>
        <pc:sldMkLst>
          <pc:docMk/>
          <pc:sldMk cId="3321635525" sldId="1961"/>
        </pc:sldMkLst>
        <pc:spChg chg="mod">
          <ac:chgData name="Marbahun" userId="f9980d50-8f48-457e-a9e2-6a97b313c7f2" providerId="ADAL" clId="{9AFA8AE3-020A-49AF-B68F-56E4875F99C5}" dt="2020-07-14T14:30:43.964" v="1576" actId="20577"/>
          <ac:spMkLst>
            <pc:docMk/>
            <pc:sldMk cId="3321635525" sldId="1961"/>
            <ac:spMk id="2" creationId="{7879FE71-6AC8-4299-A8BA-B4BA536FA989}"/>
          </ac:spMkLst>
        </pc:spChg>
      </pc:sldChg>
      <pc:sldChg chg="addSp delSp modSp mod">
        <pc:chgData name="Marbahun" userId="f9980d50-8f48-457e-a9e2-6a97b313c7f2" providerId="ADAL" clId="{9AFA8AE3-020A-49AF-B68F-56E4875F99C5}" dt="2020-07-14T06:23:05.165" v="1" actId="20577"/>
        <pc:sldMkLst>
          <pc:docMk/>
          <pc:sldMk cId="1281070975" sldId="2583"/>
        </pc:sldMkLst>
        <pc:spChg chg="add del mod">
          <ac:chgData name="Marbahun" userId="f9980d50-8f48-457e-a9e2-6a97b313c7f2" providerId="ADAL" clId="{9AFA8AE3-020A-49AF-B68F-56E4875F99C5}" dt="2020-07-14T06:23:01.832" v="0"/>
          <ac:spMkLst>
            <pc:docMk/>
            <pc:sldMk cId="1281070975" sldId="2583"/>
            <ac:spMk id="2" creationId="{999A8D8D-D5B6-4FDB-BBB7-29E32F287FC7}"/>
          </ac:spMkLst>
        </pc:spChg>
        <pc:spChg chg="mod">
          <ac:chgData name="Marbahun" userId="f9980d50-8f48-457e-a9e2-6a97b313c7f2" providerId="ADAL" clId="{9AFA8AE3-020A-49AF-B68F-56E4875F99C5}" dt="2020-07-14T06:23:05.165" v="1" actId="20577"/>
          <ac:spMkLst>
            <pc:docMk/>
            <pc:sldMk cId="1281070975" sldId="2583"/>
            <ac:spMk id="3" creationId="{5B6A7796-EC40-4A1C-B394-D560E714D47B}"/>
          </ac:spMkLst>
        </pc:spChg>
      </pc:sldChg>
      <pc:sldChg chg="addSp delSp modSp mod">
        <pc:chgData name="Marbahun" userId="f9980d50-8f48-457e-a9e2-6a97b313c7f2" providerId="ADAL" clId="{9AFA8AE3-020A-49AF-B68F-56E4875F99C5}" dt="2020-07-15T13:27:09.392" v="1647" actId="22"/>
        <pc:sldMkLst>
          <pc:docMk/>
          <pc:sldMk cId="1866117384" sldId="2586"/>
        </pc:sldMkLst>
        <pc:spChg chg="mod">
          <ac:chgData name="Marbahun" userId="f9980d50-8f48-457e-a9e2-6a97b313c7f2" providerId="ADAL" clId="{9AFA8AE3-020A-49AF-B68F-56E4875F99C5}" dt="2020-07-14T14:21:07.708" v="1378" actId="13244"/>
          <ac:spMkLst>
            <pc:docMk/>
            <pc:sldMk cId="1866117384" sldId="2586"/>
            <ac:spMk id="2" creationId="{8B7D2504-CD52-4530-95A0-64324BCD7B4B}"/>
          </ac:spMkLst>
        </pc:spChg>
        <pc:spChg chg="add del">
          <ac:chgData name="Marbahun" userId="f9980d50-8f48-457e-a9e2-6a97b313c7f2" providerId="ADAL" clId="{9AFA8AE3-020A-49AF-B68F-56E4875F99C5}" dt="2020-07-15T13:27:08.959" v="1646" actId="478"/>
          <ac:spMkLst>
            <pc:docMk/>
            <pc:sldMk cId="1866117384" sldId="2586"/>
            <ac:spMk id="6" creationId="{088AD777-0BB3-448C-A15A-62148E73B369}"/>
          </ac:spMkLst>
        </pc:spChg>
        <pc:spChg chg="mod">
          <ac:chgData name="Marbahun" userId="f9980d50-8f48-457e-a9e2-6a97b313c7f2" providerId="ADAL" clId="{9AFA8AE3-020A-49AF-B68F-56E4875F99C5}" dt="2020-07-14T14:21:07.708" v="1378" actId="13244"/>
          <ac:spMkLst>
            <pc:docMk/>
            <pc:sldMk cId="1866117384" sldId="2586"/>
            <ac:spMk id="7" creationId="{F41C78E2-542A-4A10-893F-3A5A0F4A147D}"/>
          </ac:spMkLst>
        </pc:spChg>
        <pc:spChg chg="mod">
          <ac:chgData name="Marbahun" userId="f9980d50-8f48-457e-a9e2-6a97b313c7f2" providerId="ADAL" clId="{9AFA8AE3-020A-49AF-B68F-56E4875F99C5}" dt="2020-07-14T14:21:07.708" v="1378" actId="13244"/>
          <ac:spMkLst>
            <pc:docMk/>
            <pc:sldMk cId="1866117384" sldId="2586"/>
            <ac:spMk id="8" creationId="{EF05A204-73CA-4FE8-870F-6503338F34F3}"/>
          </ac:spMkLst>
        </pc:spChg>
        <pc:spChg chg="add mod">
          <ac:chgData name="Marbahun" userId="f9980d50-8f48-457e-a9e2-6a97b313c7f2" providerId="ADAL" clId="{9AFA8AE3-020A-49AF-B68F-56E4875F99C5}" dt="2020-07-14T09:03:30.944" v="175"/>
          <ac:spMkLst>
            <pc:docMk/>
            <pc:sldMk cId="1866117384" sldId="2586"/>
            <ac:spMk id="9" creationId="{680CE2B3-2FC3-4FAE-885E-765ACC9DF8DC}"/>
          </ac:spMkLst>
        </pc:spChg>
        <pc:spChg chg="add del">
          <ac:chgData name="Marbahun" userId="f9980d50-8f48-457e-a9e2-6a97b313c7f2" providerId="ADAL" clId="{9AFA8AE3-020A-49AF-B68F-56E4875F99C5}" dt="2020-07-14T14:15:38.840" v="1295" actId="478"/>
          <ac:spMkLst>
            <pc:docMk/>
            <pc:sldMk cId="1866117384" sldId="2586"/>
            <ac:spMk id="10" creationId="{8A33A9BC-CF71-4453-88B4-7816066A9690}"/>
          </ac:spMkLst>
        </pc:spChg>
        <pc:spChg chg="del mod topLvl">
          <ac:chgData name="Marbahun" userId="f9980d50-8f48-457e-a9e2-6a97b313c7f2" providerId="ADAL" clId="{9AFA8AE3-020A-49AF-B68F-56E4875F99C5}" dt="2020-07-14T14:20:33.408" v="1370" actId="478"/>
          <ac:spMkLst>
            <pc:docMk/>
            <pc:sldMk cId="1866117384" sldId="2586"/>
            <ac:spMk id="12" creationId="{416BD694-ABE3-492A-AD7D-2CD7F6162841}"/>
          </ac:spMkLst>
        </pc:spChg>
        <pc:spChg chg="add del mod ord">
          <ac:chgData name="Marbahun" userId="f9980d50-8f48-457e-a9e2-6a97b313c7f2" providerId="ADAL" clId="{9AFA8AE3-020A-49AF-B68F-56E4875F99C5}" dt="2020-07-14T14:19:04.361" v="1337"/>
          <ac:spMkLst>
            <pc:docMk/>
            <pc:sldMk cId="1866117384" sldId="2586"/>
            <ac:spMk id="16" creationId="{754E5968-DA3A-4C54-A090-43FDF83DBD08}"/>
          </ac:spMkLst>
        </pc:spChg>
        <pc:spChg chg="del mod topLvl">
          <ac:chgData name="Marbahun" userId="f9980d50-8f48-457e-a9e2-6a97b313c7f2" providerId="ADAL" clId="{9AFA8AE3-020A-49AF-B68F-56E4875F99C5}" dt="2020-07-14T14:20:33.408" v="1370" actId="478"/>
          <ac:spMkLst>
            <pc:docMk/>
            <pc:sldMk cId="1866117384" sldId="2586"/>
            <ac:spMk id="17" creationId="{57A945ED-9838-4A08-9A88-10C6D8538D5F}"/>
          </ac:spMkLst>
        </pc:spChg>
        <pc:spChg chg="add del mod ord">
          <ac:chgData name="Marbahun" userId="f9980d50-8f48-457e-a9e2-6a97b313c7f2" providerId="ADAL" clId="{9AFA8AE3-020A-49AF-B68F-56E4875F99C5}" dt="2020-07-14T14:19:13.711" v="1342"/>
          <ac:spMkLst>
            <pc:docMk/>
            <pc:sldMk cId="1866117384" sldId="2586"/>
            <ac:spMk id="20" creationId="{CE6B666A-4CEA-4B05-9245-1A3277CE8FF9}"/>
          </ac:spMkLst>
        </pc:spChg>
        <pc:spChg chg="add del mod ord">
          <ac:chgData name="Marbahun" userId="f9980d50-8f48-457e-a9e2-6a97b313c7f2" providerId="ADAL" clId="{9AFA8AE3-020A-49AF-B68F-56E4875F99C5}" dt="2020-07-14T14:19:22.704" v="1347"/>
          <ac:spMkLst>
            <pc:docMk/>
            <pc:sldMk cId="1866117384" sldId="2586"/>
            <ac:spMk id="21" creationId="{764A1E22-9204-4552-A1B9-79D2B38CF7A5}"/>
          </ac:spMkLst>
        </pc:spChg>
        <pc:spChg chg="del mod topLvl">
          <ac:chgData name="Marbahun" userId="f9980d50-8f48-457e-a9e2-6a97b313c7f2" providerId="ADAL" clId="{9AFA8AE3-020A-49AF-B68F-56E4875F99C5}" dt="2020-07-14T14:20:33.408" v="1370" actId="478"/>
          <ac:spMkLst>
            <pc:docMk/>
            <pc:sldMk cId="1866117384" sldId="2586"/>
            <ac:spMk id="22" creationId="{48FE997D-F5A8-48E2-9C4A-C8E8B7732AED}"/>
          </ac:spMkLst>
        </pc:spChg>
        <pc:spChg chg="del mod">
          <ac:chgData name="Marbahun" userId="f9980d50-8f48-457e-a9e2-6a97b313c7f2" providerId="ADAL" clId="{9AFA8AE3-020A-49AF-B68F-56E4875F99C5}" dt="2020-07-14T09:03:32.857" v="176" actId="478"/>
          <ac:spMkLst>
            <pc:docMk/>
            <pc:sldMk cId="1866117384" sldId="2586"/>
            <ac:spMk id="23" creationId="{CF4ECA23-97A2-47EF-9F92-FD714FA09E71}"/>
          </ac:spMkLst>
        </pc:spChg>
        <pc:spChg chg="add mod">
          <ac:chgData name="Marbahun" userId="f9980d50-8f48-457e-a9e2-6a97b313c7f2" providerId="ADAL" clId="{9AFA8AE3-020A-49AF-B68F-56E4875F99C5}" dt="2020-07-14T14:21:07.708" v="1378" actId="13244"/>
          <ac:spMkLst>
            <pc:docMk/>
            <pc:sldMk cId="1866117384" sldId="2586"/>
            <ac:spMk id="27" creationId="{B37903EB-176B-4CD7-9A18-2E761DB06688}"/>
          </ac:spMkLst>
        </pc:spChg>
        <pc:spChg chg="add mod">
          <ac:chgData name="Marbahun" userId="f9980d50-8f48-457e-a9e2-6a97b313c7f2" providerId="ADAL" clId="{9AFA8AE3-020A-49AF-B68F-56E4875F99C5}" dt="2020-07-14T14:21:07.708" v="1378" actId="13244"/>
          <ac:spMkLst>
            <pc:docMk/>
            <pc:sldMk cId="1866117384" sldId="2586"/>
            <ac:spMk id="29" creationId="{3F89E224-B719-4AFB-A4DF-9269825792CE}"/>
          </ac:spMkLst>
        </pc:spChg>
        <pc:spChg chg="del mod">
          <ac:chgData name="Marbahun" userId="f9980d50-8f48-457e-a9e2-6a97b313c7f2" providerId="ADAL" clId="{9AFA8AE3-020A-49AF-B68F-56E4875F99C5}" dt="2020-07-14T09:03:32.857" v="176" actId="478"/>
          <ac:spMkLst>
            <pc:docMk/>
            <pc:sldMk cId="1866117384" sldId="2586"/>
            <ac:spMk id="30" creationId="{7A360548-404F-45D7-926D-AA5616A29EB0}"/>
          </ac:spMkLst>
        </pc:spChg>
        <pc:spChg chg="add mod">
          <ac:chgData name="Marbahun" userId="f9980d50-8f48-457e-a9e2-6a97b313c7f2" providerId="ADAL" clId="{9AFA8AE3-020A-49AF-B68F-56E4875F99C5}" dt="2020-07-14T14:21:07.708" v="1378" actId="13244"/>
          <ac:spMkLst>
            <pc:docMk/>
            <pc:sldMk cId="1866117384" sldId="2586"/>
            <ac:spMk id="31" creationId="{64F49AF3-04F3-4CAF-9A2D-544471C4B5F7}"/>
          </ac:spMkLst>
        </pc:spChg>
        <pc:grpChg chg="add del mod">
          <ac:chgData name="Marbahun" userId="f9980d50-8f48-457e-a9e2-6a97b313c7f2" providerId="ADAL" clId="{9AFA8AE3-020A-49AF-B68F-56E4875F99C5}" dt="2020-07-14T14:16:40.484" v="1304" actId="165"/>
          <ac:grpSpMkLst>
            <pc:docMk/>
            <pc:sldMk cId="1866117384" sldId="2586"/>
            <ac:grpSpMk id="11" creationId="{83F533B6-712A-4453-9A90-0556E14B68B9}"/>
          </ac:grpSpMkLst>
        </pc:grpChg>
        <pc:grpChg chg="add del mod">
          <ac:chgData name="Marbahun" userId="f9980d50-8f48-457e-a9e2-6a97b313c7f2" providerId="ADAL" clId="{9AFA8AE3-020A-49AF-B68F-56E4875F99C5}" dt="2020-07-14T14:16:49.375" v="1307" actId="165"/>
          <ac:grpSpMkLst>
            <pc:docMk/>
            <pc:sldMk cId="1866117384" sldId="2586"/>
            <ac:grpSpMk id="14" creationId="{0C76FC5D-666E-461C-9EA3-D4D69BCACE64}"/>
          </ac:grpSpMkLst>
        </pc:grpChg>
        <pc:grpChg chg="add del mod">
          <ac:chgData name="Marbahun" userId="f9980d50-8f48-457e-a9e2-6a97b313c7f2" providerId="ADAL" clId="{9AFA8AE3-020A-49AF-B68F-56E4875F99C5}" dt="2020-07-14T14:18:03.898" v="1318" actId="165"/>
          <ac:grpSpMkLst>
            <pc:docMk/>
            <pc:sldMk cId="1866117384" sldId="2586"/>
            <ac:grpSpMk id="15" creationId="{0164E97C-CC95-4F93-85A5-7B34931A9CCF}"/>
          </ac:grpSpMkLst>
        </pc:grpChg>
        <pc:picChg chg="add">
          <ac:chgData name="Marbahun" userId="f9980d50-8f48-457e-a9e2-6a97b313c7f2" providerId="ADAL" clId="{9AFA8AE3-020A-49AF-B68F-56E4875F99C5}" dt="2020-07-15T13:27:09.392" v="1647" actId="22"/>
          <ac:picMkLst>
            <pc:docMk/>
            <pc:sldMk cId="1866117384" sldId="2586"/>
            <ac:picMk id="3" creationId="{0034E11C-1203-43F7-AC7E-BE25042E2ACB}"/>
          </ac:picMkLst>
        </pc:picChg>
        <pc:picChg chg="del mod ord topLvl">
          <ac:chgData name="Marbahun" userId="f9980d50-8f48-457e-a9e2-6a97b313c7f2" providerId="ADAL" clId="{9AFA8AE3-020A-49AF-B68F-56E4875F99C5}" dt="2020-07-14T14:19:04.361" v="1337"/>
          <ac:picMkLst>
            <pc:docMk/>
            <pc:sldMk cId="1866117384" sldId="2586"/>
            <ac:picMk id="3" creationId="{54AA781B-0B4B-4ED6-BB7F-4EA50557C93F}"/>
          </ac:picMkLst>
        </pc:picChg>
        <pc:picChg chg="del mod ord topLvl">
          <ac:chgData name="Marbahun" userId="f9980d50-8f48-457e-a9e2-6a97b313c7f2" providerId="ADAL" clId="{9AFA8AE3-020A-49AF-B68F-56E4875F99C5}" dt="2020-07-14T14:19:13.711" v="1342"/>
          <ac:picMkLst>
            <pc:docMk/>
            <pc:sldMk cId="1866117384" sldId="2586"/>
            <ac:picMk id="4" creationId="{DAE9A16B-D675-4A09-947D-AA62878B1DCC}"/>
          </ac:picMkLst>
        </pc:picChg>
        <pc:picChg chg="del mod ord topLvl">
          <ac:chgData name="Marbahun" userId="f9980d50-8f48-457e-a9e2-6a97b313c7f2" providerId="ADAL" clId="{9AFA8AE3-020A-49AF-B68F-56E4875F99C5}" dt="2020-07-14T14:19:22.704" v="1347"/>
          <ac:picMkLst>
            <pc:docMk/>
            <pc:sldMk cId="1866117384" sldId="2586"/>
            <ac:picMk id="5" creationId="{5962C660-1801-4AEE-86DD-33D327240CD1}"/>
          </ac:picMkLst>
        </pc:picChg>
        <pc:picChg chg="add del mod">
          <ac:chgData name="Marbahun" userId="f9980d50-8f48-457e-a9e2-6a97b313c7f2" providerId="ADAL" clId="{9AFA8AE3-020A-49AF-B68F-56E4875F99C5}" dt="2020-07-14T14:19:48.520" v="1358" actId="478"/>
          <ac:picMkLst>
            <pc:docMk/>
            <pc:sldMk cId="1866117384" sldId="2586"/>
            <ac:picMk id="19" creationId="{A79B293F-414F-41E9-B90F-92A1A0C4BF9E}"/>
          </ac:picMkLst>
        </pc:picChg>
        <pc:picChg chg="mod">
          <ac:chgData name="Marbahun" userId="f9980d50-8f48-457e-a9e2-6a97b313c7f2" providerId="ADAL" clId="{9AFA8AE3-020A-49AF-B68F-56E4875F99C5}" dt="2020-07-14T14:21:07.708" v="1378" actId="13244"/>
          <ac:picMkLst>
            <pc:docMk/>
            <pc:sldMk cId="1866117384" sldId="2586"/>
            <ac:picMk id="23" creationId="{7D5A1E3A-F602-46B1-A826-F7AA2DD2E42F}"/>
          </ac:picMkLst>
        </pc:picChg>
        <pc:picChg chg="mod">
          <ac:chgData name="Marbahun" userId="f9980d50-8f48-457e-a9e2-6a97b313c7f2" providerId="ADAL" clId="{9AFA8AE3-020A-49AF-B68F-56E4875F99C5}" dt="2020-07-14T14:21:07.708" v="1378" actId="13244"/>
          <ac:picMkLst>
            <pc:docMk/>
            <pc:sldMk cId="1866117384" sldId="2586"/>
            <ac:picMk id="24" creationId="{22415AE2-EA2C-48FD-BE4E-CD813884F426}"/>
          </ac:picMkLst>
        </pc:picChg>
        <pc:picChg chg="mod">
          <ac:chgData name="Marbahun" userId="f9980d50-8f48-457e-a9e2-6a97b313c7f2" providerId="ADAL" clId="{9AFA8AE3-020A-49AF-B68F-56E4875F99C5}" dt="2020-07-14T14:21:07.708" v="1378" actId="13244"/>
          <ac:picMkLst>
            <pc:docMk/>
            <pc:sldMk cId="1866117384" sldId="2586"/>
            <ac:picMk id="25" creationId="{6183564D-B93B-4F9C-8E7D-3DFED544C4CF}"/>
          </ac:picMkLst>
        </pc:picChg>
        <pc:cxnChg chg="del mod topLvl">
          <ac:chgData name="Marbahun" userId="f9980d50-8f48-457e-a9e2-6a97b313c7f2" providerId="ADAL" clId="{9AFA8AE3-020A-49AF-B68F-56E4875F99C5}" dt="2020-07-14T14:20:33.408" v="1370" actId="478"/>
          <ac:cxnSpMkLst>
            <pc:docMk/>
            <pc:sldMk cId="1866117384" sldId="2586"/>
            <ac:cxnSpMk id="13" creationId="{DFC5DD77-7ADF-4DFF-8542-44301B14B188}"/>
          </ac:cxnSpMkLst>
        </pc:cxnChg>
        <pc:cxnChg chg="del mod topLvl">
          <ac:chgData name="Marbahun" userId="f9980d50-8f48-457e-a9e2-6a97b313c7f2" providerId="ADAL" clId="{9AFA8AE3-020A-49AF-B68F-56E4875F99C5}" dt="2020-07-14T14:20:33.408" v="1370" actId="478"/>
          <ac:cxnSpMkLst>
            <pc:docMk/>
            <pc:sldMk cId="1866117384" sldId="2586"/>
            <ac:cxnSpMk id="18" creationId="{26D9180F-CD46-47BD-8083-DACF8D8198C6}"/>
          </ac:cxnSpMkLst>
        </pc:cxnChg>
        <pc:cxnChg chg="add mod">
          <ac:chgData name="Marbahun" userId="f9980d50-8f48-457e-a9e2-6a97b313c7f2" providerId="ADAL" clId="{9AFA8AE3-020A-49AF-B68F-56E4875F99C5}" dt="2020-07-14T14:21:07.708" v="1378" actId="13244"/>
          <ac:cxnSpMkLst>
            <pc:docMk/>
            <pc:sldMk cId="1866117384" sldId="2586"/>
            <ac:cxnSpMk id="28" creationId="{445B492D-4C7E-4C56-A9E6-FA5456C58502}"/>
          </ac:cxnSpMkLst>
        </pc:cxnChg>
        <pc:cxnChg chg="add mod">
          <ac:chgData name="Marbahun" userId="f9980d50-8f48-457e-a9e2-6a97b313c7f2" providerId="ADAL" clId="{9AFA8AE3-020A-49AF-B68F-56E4875F99C5}" dt="2020-07-14T14:21:07.708" v="1378" actId="13244"/>
          <ac:cxnSpMkLst>
            <pc:docMk/>
            <pc:sldMk cId="1866117384" sldId="2586"/>
            <ac:cxnSpMk id="30" creationId="{C2802856-4ADB-440E-A5A5-D14795F1EAF6}"/>
          </ac:cxnSpMkLst>
        </pc:cxnChg>
      </pc:sldChg>
      <pc:sldChg chg="addSp delSp modSp mod">
        <pc:chgData name="Marbahun" userId="f9980d50-8f48-457e-a9e2-6a97b313c7f2" providerId="ADAL" clId="{9AFA8AE3-020A-49AF-B68F-56E4875F99C5}" dt="2020-07-15T14:04:38.035" v="1928" actId="962"/>
        <pc:sldMkLst>
          <pc:docMk/>
          <pc:sldMk cId="2066525541" sldId="2587"/>
        </pc:sldMkLst>
        <pc:spChg chg="mod">
          <ac:chgData name="Marbahun" userId="f9980d50-8f48-457e-a9e2-6a97b313c7f2" providerId="ADAL" clId="{9AFA8AE3-020A-49AF-B68F-56E4875F99C5}" dt="2020-07-14T14:23:19.972" v="1432" actId="13244"/>
          <ac:spMkLst>
            <pc:docMk/>
            <pc:sldMk cId="2066525541" sldId="2587"/>
            <ac:spMk id="2" creationId="{8B7D2504-CD52-4530-95A0-64324BCD7B4B}"/>
          </ac:spMkLst>
        </pc:spChg>
        <pc:spChg chg="add del">
          <ac:chgData name="Marbahun" userId="f9980d50-8f48-457e-a9e2-6a97b313c7f2" providerId="ADAL" clId="{9AFA8AE3-020A-49AF-B68F-56E4875F99C5}" dt="2020-07-15T13:27:13.353" v="1648" actId="478"/>
          <ac:spMkLst>
            <pc:docMk/>
            <pc:sldMk cId="2066525541" sldId="2587"/>
            <ac:spMk id="8" creationId="{380F47DC-E247-48B1-BF76-B1386B74D7E3}"/>
          </ac:spMkLst>
        </pc:spChg>
        <pc:spChg chg="mod">
          <ac:chgData name="Marbahun" userId="f9980d50-8f48-457e-a9e2-6a97b313c7f2" providerId="ADAL" clId="{9AFA8AE3-020A-49AF-B68F-56E4875F99C5}" dt="2020-07-14T14:23:19.972" v="1432" actId="13244"/>
          <ac:spMkLst>
            <pc:docMk/>
            <pc:sldMk cId="2066525541" sldId="2587"/>
            <ac:spMk id="9" creationId="{7EAA03D7-462D-499A-9D46-24A9065D9847}"/>
          </ac:spMkLst>
        </pc:spChg>
        <pc:spChg chg="mod">
          <ac:chgData name="Marbahun" userId="f9980d50-8f48-457e-a9e2-6a97b313c7f2" providerId="ADAL" clId="{9AFA8AE3-020A-49AF-B68F-56E4875F99C5}" dt="2020-07-14T14:23:51.445" v="1433" actId="552"/>
          <ac:spMkLst>
            <pc:docMk/>
            <pc:sldMk cId="2066525541" sldId="2587"/>
            <ac:spMk id="10" creationId="{20FB8309-4E09-4E88-85DB-0E07698FAFC4}"/>
          </ac:spMkLst>
        </pc:spChg>
        <pc:spChg chg="add mod">
          <ac:chgData name="Marbahun" userId="f9980d50-8f48-457e-a9e2-6a97b313c7f2" providerId="ADAL" clId="{9AFA8AE3-020A-49AF-B68F-56E4875F99C5}" dt="2020-07-14T09:04:41.793" v="183"/>
          <ac:spMkLst>
            <pc:docMk/>
            <pc:sldMk cId="2066525541" sldId="2587"/>
            <ac:spMk id="11" creationId="{FC3A4AD6-3306-4728-92FE-4D97B547C173}"/>
          </ac:spMkLst>
        </pc:spChg>
        <pc:spChg chg="add del mod">
          <ac:chgData name="Marbahun" userId="f9980d50-8f48-457e-a9e2-6a97b313c7f2" providerId="ADAL" clId="{9AFA8AE3-020A-49AF-B68F-56E4875F99C5}" dt="2020-07-14T14:21:22.977" v="1379" actId="478"/>
          <ac:spMkLst>
            <pc:docMk/>
            <pc:sldMk cId="2066525541" sldId="2587"/>
            <ac:spMk id="12" creationId="{CB512AA4-AE68-4D80-805E-456D7170FA2A}"/>
          </ac:spMkLst>
        </pc:spChg>
        <pc:spChg chg="mod topLvl">
          <ac:chgData name="Marbahun" userId="f9980d50-8f48-457e-a9e2-6a97b313c7f2" providerId="ADAL" clId="{9AFA8AE3-020A-49AF-B68F-56E4875F99C5}" dt="2020-07-14T14:23:19.972" v="1432" actId="13244"/>
          <ac:spMkLst>
            <pc:docMk/>
            <pc:sldMk cId="2066525541" sldId="2587"/>
            <ac:spMk id="14" creationId="{B842AE09-76E3-4430-B4B1-9E8A84EAF4FB}"/>
          </ac:spMkLst>
        </pc:spChg>
        <pc:spChg chg="add del mod ord">
          <ac:chgData name="Marbahun" userId="f9980d50-8f48-457e-a9e2-6a97b313c7f2" providerId="ADAL" clId="{9AFA8AE3-020A-49AF-B68F-56E4875F99C5}" dt="2020-07-14T14:22:29.720" v="1408"/>
          <ac:spMkLst>
            <pc:docMk/>
            <pc:sldMk cId="2066525541" sldId="2587"/>
            <ac:spMk id="16" creationId="{5203542B-249D-4716-A479-1C5117C64589}"/>
          </ac:spMkLst>
        </pc:spChg>
        <pc:spChg chg="mod topLvl">
          <ac:chgData name="Marbahun" userId="f9980d50-8f48-457e-a9e2-6a97b313c7f2" providerId="ADAL" clId="{9AFA8AE3-020A-49AF-B68F-56E4875F99C5}" dt="2020-07-14T14:21:32.204" v="1382" actId="165"/>
          <ac:spMkLst>
            <pc:docMk/>
            <pc:sldMk cId="2066525541" sldId="2587"/>
            <ac:spMk id="19" creationId="{9687F4FA-C9E6-475B-838A-1BF981FDFF93}"/>
          </ac:spMkLst>
        </pc:spChg>
        <pc:spChg chg="mod topLvl">
          <ac:chgData name="Marbahun" userId="f9980d50-8f48-457e-a9e2-6a97b313c7f2" providerId="ADAL" clId="{9AFA8AE3-020A-49AF-B68F-56E4875F99C5}" dt="2020-07-14T14:21:32.204" v="1382" actId="165"/>
          <ac:spMkLst>
            <pc:docMk/>
            <pc:sldMk cId="2066525541" sldId="2587"/>
            <ac:spMk id="24" creationId="{094D2C6A-BEE8-45F7-AB2B-2C12ADC08254}"/>
          </ac:spMkLst>
        </pc:spChg>
        <pc:spChg chg="add del mod ord">
          <ac:chgData name="Marbahun" userId="f9980d50-8f48-457e-a9e2-6a97b313c7f2" providerId="ADAL" clId="{9AFA8AE3-020A-49AF-B68F-56E4875F99C5}" dt="2020-07-14T14:22:45.863" v="1415"/>
          <ac:spMkLst>
            <pc:docMk/>
            <pc:sldMk cId="2066525541" sldId="2587"/>
            <ac:spMk id="26" creationId="{AB38D4CB-7D49-410D-989C-DBCCA711A76D}"/>
          </ac:spMkLst>
        </pc:spChg>
        <pc:spChg chg="add del mod">
          <ac:chgData name="Marbahun" userId="f9980d50-8f48-457e-a9e2-6a97b313c7f2" providerId="ADAL" clId="{9AFA8AE3-020A-49AF-B68F-56E4875F99C5}" dt="2020-07-14T14:22:52.224" v="1419"/>
          <ac:spMkLst>
            <pc:docMk/>
            <pc:sldMk cId="2066525541" sldId="2587"/>
            <ac:spMk id="27" creationId="{F3E74665-D31F-47AE-AD06-90A944BDB423}"/>
          </ac:spMkLst>
        </pc:spChg>
        <pc:spChg chg="add del mod">
          <ac:chgData name="Marbahun" userId="f9980d50-8f48-457e-a9e2-6a97b313c7f2" providerId="ADAL" clId="{9AFA8AE3-020A-49AF-B68F-56E4875F99C5}" dt="2020-07-14T14:22:58.640" v="1423"/>
          <ac:spMkLst>
            <pc:docMk/>
            <pc:sldMk cId="2066525541" sldId="2587"/>
            <ac:spMk id="28" creationId="{9BE823D8-E23C-4BAA-9521-3FEA0627455E}"/>
          </ac:spMkLst>
        </pc:spChg>
        <pc:spChg chg="mod topLvl">
          <ac:chgData name="Marbahun" userId="f9980d50-8f48-457e-a9e2-6a97b313c7f2" providerId="ADAL" clId="{9AFA8AE3-020A-49AF-B68F-56E4875F99C5}" dt="2020-07-14T14:21:32.204" v="1382" actId="165"/>
          <ac:spMkLst>
            <pc:docMk/>
            <pc:sldMk cId="2066525541" sldId="2587"/>
            <ac:spMk id="29" creationId="{3582B712-8AB4-4CFA-968E-F8B3B95750D9}"/>
          </ac:spMkLst>
        </pc:spChg>
        <pc:spChg chg="add del mod">
          <ac:chgData name="Marbahun" userId="f9980d50-8f48-457e-a9e2-6a97b313c7f2" providerId="ADAL" clId="{9AFA8AE3-020A-49AF-B68F-56E4875F99C5}" dt="2020-07-14T14:23:05.343" v="1428"/>
          <ac:spMkLst>
            <pc:docMk/>
            <pc:sldMk cId="2066525541" sldId="2587"/>
            <ac:spMk id="30" creationId="{CC35BC02-88D5-49F1-9918-F261A60EA59D}"/>
          </ac:spMkLst>
        </pc:spChg>
        <pc:spChg chg="del mod">
          <ac:chgData name="Marbahun" userId="f9980d50-8f48-457e-a9e2-6a97b313c7f2" providerId="ADAL" clId="{9AFA8AE3-020A-49AF-B68F-56E4875F99C5}" dt="2020-07-14T09:04:44.048" v="184" actId="478"/>
          <ac:spMkLst>
            <pc:docMk/>
            <pc:sldMk cId="2066525541" sldId="2587"/>
            <ac:spMk id="31" creationId="{073DD59F-957A-4FDB-943B-BA6CA3443FCA}"/>
          </ac:spMkLst>
        </pc:spChg>
        <pc:spChg chg="mod">
          <ac:chgData name="Marbahun" userId="f9980d50-8f48-457e-a9e2-6a97b313c7f2" providerId="ADAL" clId="{9AFA8AE3-020A-49AF-B68F-56E4875F99C5}" dt="2020-07-14T14:22:23.628" v="1405"/>
          <ac:spMkLst>
            <pc:docMk/>
            <pc:sldMk cId="2066525541" sldId="2587"/>
            <ac:spMk id="31" creationId="{7DA4776A-74E9-49AC-B8CD-FBF328E55D30}"/>
          </ac:spMkLst>
        </pc:spChg>
        <pc:spChg chg="mod topLvl">
          <ac:chgData name="Marbahun" userId="f9980d50-8f48-457e-a9e2-6a97b313c7f2" providerId="ADAL" clId="{9AFA8AE3-020A-49AF-B68F-56E4875F99C5}" dt="2020-07-14T14:21:32.204" v="1382" actId="165"/>
          <ac:spMkLst>
            <pc:docMk/>
            <pc:sldMk cId="2066525541" sldId="2587"/>
            <ac:spMk id="34" creationId="{808BFC6D-EA7D-4508-AD1B-9FADB1101B96}"/>
          </ac:spMkLst>
        </pc:spChg>
        <pc:spChg chg="del mod">
          <ac:chgData name="Marbahun" userId="f9980d50-8f48-457e-a9e2-6a97b313c7f2" providerId="ADAL" clId="{9AFA8AE3-020A-49AF-B68F-56E4875F99C5}" dt="2020-07-14T09:04:44.048" v="184" actId="478"/>
          <ac:spMkLst>
            <pc:docMk/>
            <pc:sldMk cId="2066525541" sldId="2587"/>
            <ac:spMk id="44" creationId="{425BF35B-AA91-4642-A87A-765360265A6A}"/>
          </ac:spMkLst>
        </pc:spChg>
        <pc:grpChg chg="add del mod">
          <ac:chgData name="Marbahun" userId="f9980d50-8f48-457e-a9e2-6a97b313c7f2" providerId="ADAL" clId="{9AFA8AE3-020A-49AF-B68F-56E4875F99C5}" dt="2020-07-14T14:21:32.204" v="1382" actId="165"/>
          <ac:grpSpMkLst>
            <pc:docMk/>
            <pc:sldMk cId="2066525541" sldId="2587"/>
            <ac:grpSpMk id="13" creationId="{FA8E6A06-0478-4969-9D91-59EC7AC0EB05}"/>
          </ac:grpSpMkLst>
        </pc:grpChg>
        <pc:picChg chg="add">
          <ac:chgData name="Marbahun" userId="f9980d50-8f48-457e-a9e2-6a97b313c7f2" providerId="ADAL" clId="{9AFA8AE3-020A-49AF-B68F-56E4875F99C5}" dt="2020-07-15T13:27:13.717" v="1649" actId="22"/>
          <ac:picMkLst>
            <pc:docMk/>
            <pc:sldMk cId="2066525541" sldId="2587"/>
            <ac:picMk id="3" creationId="{8DB58AF0-B4C9-4EA3-AF46-6DC21EDB5418}"/>
          </ac:picMkLst>
        </pc:picChg>
        <pc:picChg chg="add del mod ord topLvl">
          <ac:chgData name="Marbahun" userId="f9980d50-8f48-457e-a9e2-6a97b313c7f2" providerId="ADAL" clId="{9AFA8AE3-020A-49AF-B68F-56E4875F99C5}" dt="2020-07-14T14:22:29.720" v="1408"/>
          <ac:picMkLst>
            <pc:docMk/>
            <pc:sldMk cId="2066525541" sldId="2587"/>
            <ac:picMk id="3" creationId="{9396A662-5A26-49A4-8E49-2EC11CDEC8AE}"/>
          </ac:picMkLst>
        </pc:picChg>
        <pc:picChg chg="del mod ord topLvl">
          <ac:chgData name="Marbahun" userId="f9980d50-8f48-457e-a9e2-6a97b313c7f2" providerId="ADAL" clId="{9AFA8AE3-020A-49AF-B68F-56E4875F99C5}" dt="2020-07-14T14:22:45.863" v="1415"/>
          <ac:picMkLst>
            <pc:docMk/>
            <pc:sldMk cId="2066525541" sldId="2587"/>
            <ac:picMk id="4" creationId="{B656C640-9FC5-468F-8B48-E6F8A7740821}"/>
          </ac:picMkLst>
        </pc:picChg>
        <pc:picChg chg="del mod topLvl">
          <ac:chgData name="Marbahun" userId="f9980d50-8f48-457e-a9e2-6a97b313c7f2" providerId="ADAL" clId="{9AFA8AE3-020A-49AF-B68F-56E4875F99C5}" dt="2020-07-14T14:22:52.224" v="1419"/>
          <ac:picMkLst>
            <pc:docMk/>
            <pc:sldMk cId="2066525541" sldId="2587"/>
            <ac:picMk id="5" creationId="{FDA9E2C1-2F6E-4BEE-85D1-F79039AE2219}"/>
          </ac:picMkLst>
        </pc:picChg>
        <pc:picChg chg="del mod topLvl">
          <ac:chgData name="Marbahun" userId="f9980d50-8f48-457e-a9e2-6a97b313c7f2" providerId="ADAL" clId="{9AFA8AE3-020A-49AF-B68F-56E4875F99C5}" dt="2020-07-14T14:22:58.640" v="1423"/>
          <ac:picMkLst>
            <pc:docMk/>
            <pc:sldMk cId="2066525541" sldId="2587"/>
            <ac:picMk id="6" creationId="{904444BF-C86A-4ABA-8BAB-E1AEC53DC050}"/>
          </ac:picMkLst>
        </pc:picChg>
        <pc:picChg chg="del mod topLvl">
          <ac:chgData name="Marbahun" userId="f9980d50-8f48-457e-a9e2-6a97b313c7f2" providerId="ADAL" clId="{9AFA8AE3-020A-49AF-B68F-56E4875F99C5}" dt="2020-07-14T14:23:05.343" v="1428"/>
          <ac:picMkLst>
            <pc:docMk/>
            <pc:sldMk cId="2066525541" sldId="2587"/>
            <ac:picMk id="7" creationId="{1206015B-8FBE-49D5-86B5-A4C3DC30C9B8}"/>
          </ac:picMkLst>
        </pc:picChg>
        <pc:picChg chg="mod">
          <ac:chgData name="Marbahun" userId="f9980d50-8f48-457e-a9e2-6a97b313c7f2" providerId="ADAL" clId="{9AFA8AE3-020A-49AF-B68F-56E4875F99C5}" dt="2020-07-14T14:23:51.445" v="1433" actId="552"/>
          <ac:picMkLst>
            <pc:docMk/>
            <pc:sldMk cId="2066525541" sldId="2587"/>
            <ac:picMk id="32" creationId="{F8867079-E692-4301-8605-4E88B856219E}"/>
          </ac:picMkLst>
        </pc:picChg>
        <pc:picChg chg="mod">
          <ac:chgData name="Marbahun" userId="f9980d50-8f48-457e-a9e2-6a97b313c7f2" providerId="ADAL" clId="{9AFA8AE3-020A-49AF-B68F-56E4875F99C5}" dt="2020-07-14T14:23:51.445" v="1433" actId="552"/>
          <ac:picMkLst>
            <pc:docMk/>
            <pc:sldMk cId="2066525541" sldId="2587"/>
            <ac:picMk id="33" creationId="{9BAFF173-82D9-4F81-BF14-2B221DEA432D}"/>
          </ac:picMkLst>
        </pc:picChg>
        <pc:picChg chg="mod">
          <ac:chgData name="Marbahun" userId="f9980d50-8f48-457e-a9e2-6a97b313c7f2" providerId="ADAL" clId="{9AFA8AE3-020A-49AF-B68F-56E4875F99C5}" dt="2020-07-14T14:23:51.445" v="1433" actId="552"/>
          <ac:picMkLst>
            <pc:docMk/>
            <pc:sldMk cId="2066525541" sldId="2587"/>
            <ac:picMk id="35" creationId="{A160DA2B-74E0-48F5-BB72-10242F01F5F2}"/>
          </ac:picMkLst>
        </pc:picChg>
        <pc:picChg chg="mod">
          <ac:chgData name="Marbahun" userId="f9980d50-8f48-457e-a9e2-6a97b313c7f2" providerId="ADAL" clId="{9AFA8AE3-020A-49AF-B68F-56E4875F99C5}" dt="2020-07-15T14:04:38.035" v="1928" actId="962"/>
          <ac:picMkLst>
            <pc:docMk/>
            <pc:sldMk cId="2066525541" sldId="2587"/>
            <ac:picMk id="36" creationId="{70A7B097-1E1F-4C2A-BB7E-218A3A433EE8}"/>
          </ac:picMkLst>
        </pc:picChg>
        <pc:picChg chg="mod">
          <ac:chgData name="Marbahun" userId="f9980d50-8f48-457e-a9e2-6a97b313c7f2" providerId="ADAL" clId="{9AFA8AE3-020A-49AF-B68F-56E4875F99C5}" dt="2020-07-14T14:23:51.445" v="1433" actId="552"/>
          <ac:picMkLst>
            <pc:docMk/>
            <pc:sldMk cId="2066525541" sldId="2587"/>
            <ac:picMk id="37" creationId="{0F974BCC-3468-44FD-8D35-A3078156A3EB}"/>
          </ac:picMkLst>
        </pc:picChg>
        <pc:cxnChg chg="mod topLvl">
          <ac:chgData name="Marbahun" userId="f9980d50-8f48-457e-a9e2-6a97b313c7f2" providerId="ADAL" clId="{9AFA8AE3-020A-49AF-B68F-56E4875F99C5}" dt="2020-07-14T14:23:19.972" v="1432" actId="13244"/>
          <ac:cxnSpMkLst>
            <pc:docMk/>
            <pc:sldMk cId="2066525541" sldId="2587"/>
            <ac:cxnSpMk id="15" creationId="{76790DF8-8138-4904-821D-BEA7F25737D9}"/>
          </ac:cxnSpMkLst>
        </pc:cxnChg>
        <pc:cxnChg chg="mod topLvl">
          <ac:chgData name="Marbahun" userId="f9980d50-8f48-457e-a9e2-6a97b313c7f2" providerId="ADAL" clId="{9AFA8AE3-020A-49AF-B68F-56E4875F99C5}" dt="2020-07-14T14:21:32.204" v="1382" actId="165"/>
          <ac:cxnSpMkLst>
            <pc:docMk/>
            <pc:sldMk cId="2066525541" sldId="2587"/>
            <ac:cxnSpMk id="20" creationId="{5534CAA6-640F-4E81-A4F6-4DCEB3503091}"/>
          </ac:cxnSpMkLst>
        </pc:cxnChg>
        <pc:cxnChg chg="mod topLvl">
          <ac:chgData name="Marbahun" userId="f9980d50-8f48-457e-a9e2-6a97b313c7f2" providerId="ADAL" clId="{9AFA8AE3-020A-49AF-B68F-56E4875F99C5}" dt="2020-07-14T14:21:32.204" v="1382" actId="165"/>
          <ac:cxnSpMkLst>
            <pc:docMk/>
            <pc:sldMk cId="2066525541" sldId="2587"/>
            <ac:cxnSpMk id="25" creationId="{01B74C9D-30B6-4B9F-90CE-B5E9CA0F2DE7}"/>
          </ac:cxnSpMkLst>
        </pc:cxnChg>
        <pc:cxnChg chg="mod topLvl">
          <ac:chgData name="Marbahun" userId="f9980d50-8f48-457e-a9e2-6a97b313c7f2" providerId="ADAL" clId="{9AFA8AE3-020A-49AF-B68F-56E4875F99C5}" dt="2020-07-14T14:21:32.204" v="1382" actId="165"/>
          <ac:cxnSpMkLst>
            <pc:docMk/>
            <pc:sldMk cId="2066525541" sldId="2587"/>
            <ac:cxnSpMk id="40" creationId="{EA6EA48D-018E-472E-8D17-06279E9DCA5E}"/>
          </ac:cxnSpMkLst>
        </pc:cxnChg>
      </pc:sldChg>
      <pc:sldChg chg="modSp">
        <pc:chgData name="Marbahun" userId="f9980d50-8f48-457e-a9e2-6a97b313c7f2" providerId="ADAL" clId="{9AFA8AE3-020A-49AF-B68F-56E4875F99C5}" dt="2020-07-14T06:23:31.596" v="4"/>
        <pc:sldMkLst>
          <pc:docMk/>
          <pc:sldMk cId="700657785" sldId="2588"/>
        </pc:sldMkLst>
        <pc:spChg chg="mod">
          <ac:chgData name="Marbahun" userId="f9980d50-8f48-457e-a9e2-6a97b313c7f2" providerId="ADAL" clId="{9AFA8AE3-020A-49AF-B68F-56E4875F99C5}" dt="2020-07-14T06:23:31.596" v="4"/>
          <ac:spMkLst>
            <pc:docMk/>
            <pc:sldMk cId="700657785" sldId="2588"/>
            <ac:spMk id="2" creationId="{D0161B9C-B4A1-4E8B-BDD0-8D4B9DE9519A}"/>
          </ac:spMkLst>
        </pc:spChg>
      </pc:sldChg>
      <pc:sldChg chg="addSp delSp modSp mod">
        <pc:chgData name="Marbahun" userId="f9980d50-8f48-457e-a9e2-6a97b313c7f2" providerId="ADAL" clId="{9AFA8AE3-020A-49AF-B68F-56E4875F99C5}" dt="2020-07-14T12:58:31.324" v="319" actId="165"/>
        <pc:sldMkLst>
          <pc:docMk/>
          <pc:sldMk cId="3860899857" sldId="2589"/>
        </pc:sldMkLst>
        <pc:spChg chg="mod">
          <ac:chgData name="Marbahun" userId="f9980d50-8f48-457e-a9e2-6a97b313c7f2" providerId="ADAL" clId="{9AFA8AE3-020A-49AF-B68F-56E4875F99C5}" dt="2020-07-14T06:32:02.671" v="14" actId="20577"/>
          <ac:spMkLst>
            <pc:docMk/>
            <pc:sldMk cId="3860899857" sldId="2589"/>
            <ac:spMk id="2" creationId="{1DF182F2-9EC4-4404-81B4-5CC86C910ABE}"/>
          </ac:spMkLst>
        </pc:spChg>
        <pc:spChg chg="add del">
          <ac:chgData name="Marbahun" userId="f9980d50-8f48-457e-a9e2-6a97b313c7f2" providerId="ADAL" clId="{9AFA8AE3-020A-49AF-B68F-56E4875F99C5}" dt="2020-07-14T12:51:16.501" v="261" actId="478"/>
          <ac:spMkLst>
            <pc:docMk/>
            <pc:sldMk cId="3860899857" sldId="2589"/>
            <ac:spMk id="6" creationId="{9AE826CD-D940-40F3-A403-B088A19A3B2F}"/>
          </ac:spMkLst>
        </pc:spChg>
        <pc:spChg chg="mod">
          <ac:chgData name="Marbahun" userId="f9980d50-8f48-457e-a9e2-6a97b313c7f2" providerId="ADAL" clId="{9AFA8AE3-020A-49AF-B68F-56E4875F99C5}" dt="2020-07-14T12:58:11.223" v="318" actId="255"/>
          <ac:spMkLst>
            <pc:docMk/>
            <pc:sldMk cId="3860899857" sldId="2589"/>
            <ac:spMk id="7" creationId="{CD299E2E-1888-4022-8AC1-92221276FACC}"/>
          </ac:spMkLst>
        </pc:spChg>
        <pc:spChg chg="del mod">
          <ac:chgData name="Marbahun" userId="f9980d50-8f48-457e-a9e2-6a97b313c7f2" providerId="ADAL" clId="{9AFA8AE3-020A-49AF-B68F-56E4875F99C5}" dt="2020-07-14T12:57:43.851" v="313" actId="478"/>
          <ac:spMkLst>
            <pc:docMk/>
            <pc:sldMk cId="3860899857" sldId="2589"/>
            <ac:spMk id="8" creationId="{75573942-9D8E-4C58-B24A-09D52E4DBCC1}"/>
          </ac:spMkLst>
        </pc:spChg>
        <pc:spChg chg="del mod">
          <ac:chgData name="Marbahun" userId="f9980d50-8f48-457e-a9e2-6a97b313c7f2" providerId="ADAL" clId="{9AFA8AE3-020A-49AF-B68F-56E4875F99C5}" dt="2020-07-14T12:57:43.851" v="313" actId="478"/>
          <ac:spMkLst>
            <pc:docMk/>
            <pc:sldMk cId="3860899857" sldId="2589"/>
            <ac:spMk id="9" creationId="{45F40593-D2A7-4E19-8AA4-4E4B9390B7CB}"/>
          </ac:spMkLst>
        </pc:spChg>
        <pc:spChg chg="add mod topLvl">
          <ac:chgData name="Marbahun" userId="f9980d50-8f48-457e-a9e2-6a97b313c7f2" providerId="ADAL" clId="{9AFA8AE3-020A-49AF-B68F-56E4875F99C5}" dt="2020-07-14T12:58:31.324" v="319" actId="165"/>
          <ac:spMkLst>
            <pc:docMk/>
            <pc:sldMk cId="3860899857" sldId="2589"/>
            <ac:spMk id="11" creationId="{B4E99295-886B-4478-887A-BF19BC8FB01D}"/>
          </ac:spMkLst>
        </pc:spChg>
        <pc:spChg chg="mod topLvl">
          <ac:chgData name="Marbahun" userId="f9980d50-8f48-457e-a9e2-6a97b313c7f2" providerId="ADAL" clId="{9AFA8AE3-020A-49AF-B68F-56E4875F99C5}" dt="2020-07-14T12:58:31.324" v="319" actId="165"/>
          <ac:spMkLst>
            <pc:docMk/>
            <pc:sldMk cId="3860899857" sldId="2589"/>
            <ac:spMk id="14" creationId="{AD5AE7CD-EF2E-49D7-8BF8-B40D1B9DE5F7}"/>
          </ac:spMkLst>
        </pc:spChg>
        <pc:spChg chg="mod topLvl">
          <ac:chgData name="Marbahun" userId="f9980d50-8f48-457e-a9e2-6a97b313c7f2" providerId="ADAL" clId="{9AFA8AE3-020A-49AF-B68F-56E4875F99C5}" dt="2020-07-14T12:58:31.324" v="319" actId="165"/>
          <ac:spMkLst>
            <pc:docMk/>
            <pc:sldMk cId="3860899857" sldId="2589"/>
            <ac:spMk id="15" creationId="{CB515FB7-A71E-44A2-AD1B-DB67CF2A5743}"/>
          </ac:spMkLst>
        </pc:spChg>
        <pc:spChg chg="del mod topLvl">
          <ac:chgData name="Marbahun" userId="f9980d50-8f48-457e-a9e2-6a97b313c7f2" providerId="ADAL" clId="{9AFA8AE3-020A-49AF-B68F-56E4875F99C5}" dt="2020-07-14T12:56:34.104" v="287" actId="478"/>
          <ac:spMkLst>
            <pc:docMk/>
            <pc:sldMk cId="3860899857" sldId="2589"/>
            <ac:spMk id="16" creationId="{A3FB6C6D-2A7D-4851-9137-14843A02E515}"/>
          </ac:spMkLst>
        </pc:spChg>
        <pc:grpChg chg="add del mod">
          <ac:chgData name="Marbahun" userId="f9980d50-8f48-457e-a9e2-6a97b313c7f2" providerId="ADAL" clId="{9AFA8AE3-020A-49AF-B68F-56E4875F99C5}" dt="2020-07-14T12:58:31.324" v="319" actId="165"/>
          <ac:grpSpMkLst>
            <pc:docMk/>
            <pc:sldMk cId="3860899857" sldId="2589"/>
            <ac:grpSpMk id="3" creationId="{0BCB6A5B-7D15-45BF-AF69-6A9D46107473}"/>
          </ac:grpSpMkLst>
        </pc:grpChg>
        <pc:grpChg chg="del mod">
          <ac:chgData name="Marbahun" userId="f9980d50-8f48-457e-a9e2-6a97b313c7f2" providerId="ADAL" clId="{9AFA8AE3-020A-49AF-B68F-56E4875F99C5}" dt="2020-07-14T12:51:37.743" v="264" actId="165"/>
          <ac:grpSpMkLst>
            <pc:docMk/>
            <pc:sldMk cId="3860899857" sldId="2589"/>
            <ac:grpSpMk id="23" creationId="{99F313A9-72F8-445A-9934-FB8920ABFB19}"/>
          </ac:grpSpMkLst>
        </pc:grpChg>
      </pc:sldChg>
      <pc:sldChg chg="modSp mod">
        <pc:chgData name="Marbahun" userId="f9980d50-8f48-457e-a9e2-6a97b313c7f2" providerId="ADAL" clId="{9AFA8AE3-020A-49AF-B68F-56E4875F99C5}" dt="2020-07-14T06:23:54.163" v="11" actId="20577"/>
        <pc:sldMkLst>
          <pc:docMk/>
          <pc:sldMk cId="1068393645" sldId="2590"/>
        </pc:sldMkLst>
        <pc:spChg chg="mod">
          <ac:chgData name="Marbahun" userId="f9980d50-8f48-457e-a9e2-6a97b313c7f2" providerId="ADAL" clId="{9AFA8AE3-020A-49AF-B68F-56E4875F99C5}" dt="2020-07-14T06:23:54.163" v="11" actId="20577"/>
          <ac:spMkLst>
            <pc:docMk/>
            <pc:sldMk cId="1068393645" sldId="2590"/>
            <ac:spMk id="3" creationId="{5B6A7796-EC40-4A1C-B394-D560E714D47B}"/>
          </ac:spMkLst>
        </pc:spChg>
      </pc:sldChg>
      <pc:sldChg chg="modSp mod">
        <pc:chgData name="Marbahun" userId="f9980d50-8f48-457e-a9e2-6a97b313c7f2" providerId="ADAL" clId="{9AFA8AE3-020A-49AF-B68F-56E4875F99C5}" dt="2020-07-14T06:32:17.664" v="16" actId="20577"/>
        <pc:sldMkLst>
          <pc:docMk/>
          <pc:sldMk cId="3242244178" sldId="2592"/>
        </pc:sldMkLst>
        <pc:spChg chg="mod">
          <ac:chgData name="Marbahun" userId="f9980d50-8f48-457e-a9e2-6a97b313c7f2" providerId="ADAL" clId="{9AFA8AE3-020A-49AF-B68F-56E4875F99C5}" dt="2020-07-14T06:32:17.664" v="16" actId="20577"/>
          <ac:spMkLst>
            <pc:docMk/>
            <pc:sldMk cId="3242244178" sldId="2592"/>
            <ac:spMk id="3" creationId="{5B6A7796-EC40-4A1C-B394-D560E714D47B}"/>
          </ac:spMkLst>
        </pc:spChg>
      </pc:sldChg>
      <pc:sldChg chg="addSp delSp modSp mod">
        <pc:chgData name="Marbahun" userId="f9980d50-8f48-457e-a9e2-6a97b313c7f2" providerId="ADAL" clId="{9AFA8AE3-020A-49AF-B68F-56E4875F99C5}" dt="2020-07-14T13:03:29.387" v="358" actId="478"/>
        <pc:sldMkLst>
          <pc:docMk/>
          <pc:sldMk cId="2810717130" sldId="2594"/>
        </pc:sldMkLst>
        <pc:spChg chg="add del ord">
          <ac:chgData name="Marbahun" userId="f9980d50-8f48-457e-a9e2-6a97b313c7f2" providerId="ADAL" clId="{9AFA8AE3-020A-49AF-B68F-56E4875F99C5}" dt="2020-07-14T13:01:09.483" v="344" actId="478"/>
          <ac:spMkLst>
            <pc:docMk/>
            <pc:sldMk cId="2810717130" sldId="2594"/>
            <ac:spMk id="3" creationId="{49C19513-3EE5-4B74-879F-3952A70AA3EA}"/>
          </ac:spMkLst>
        </pc:spChg>
        <pc:spChg chg="add del mod ord">
          <ac:chgData name="Marbahun" userId="f9980d50-8f48-457e-a9e2-6a97b313c7f2" providerId="ADAL" clId="{9AFA8AE3-020A-49AF-B68F-56E4875F99C5}" dt="2020-07-14T13:01:07.212" v="343" actId="478"/>
          <ac:spMkLst>
            <pc:docMk/>
            <pc:sldMk cId="2810717130" sldId="2594"/>
            <ac:spMk id="4" creationId="{033FD633-3BDB-4752-8914-9EF07367C6DD}"/>
          </ac:spMkLst>
        </pc:spChg>
        <pc:spChg chg="mod">
          <ac:chgData name="Marbahun" userId="f9980d50-8f48-457e-a9e2-6a97b313c7f2" providerId="ADAL" clId="{9AFA8AE3-020A-49AF-B68F-56E4875F99C5}" dt="2020-07-14T13:02:10.435" v="356" actId="13244"/>
          <ac:spMkLst>
            <pc:docMk/>
            <pc:sldMk cId="2810717130" sldId="2594"/>
            <ac:spMk id="64" creationId="{29ECE2EF-469A-4AB9-9158-80A5152D4FEC}"/>
          </ac:spMkLst>
        </pc:spChg>
        <pc:spChg chg="mod">
          <ac:chgData name="Marbahun" userId="f9980d50-8f48-457e-a9e2-6a97b313c7f2" providerId="ADAL" clId="{9AFA8AE3-020A-49AF-B68F-56E4875F99C5}" dt="2020-07-14T06:43:46.246" v="17"/>
          <ac:spMkLst>
            <pc:docMk/>
            <pc:sldMk cId="2810717130" sldId="2594"/>
            <ac:spMk id="162" creationId="{A8A35675-4814-4068-8991-F4BFC81ABC9C}"/>
          </ac:spMkLst>
        </pc:spChg>
        <pc:picChg chg="add del mod">
          <ac:chgData name="Marbahun" userId="f9980d50-8f48-457e-a9e2-6a97b313c7f2" providerId="ADAL" clId="{9AFA8AE3-020A-49AF-B68F-56E4875F99C5}" dt="2020-07-14T13:01:09.483" v="344" actId="478"/>
          <ac:picMkLst>
            <pc:docMk/>
            <pc:sldMk cId="2810717130" sldId="2594"/>
            <ac:picMk id="2" creationId="{6E29CC41-BDFD-4A42-BADD-933566FAF7B7}"/>
          </ac:picMkLst>
        </pc:picChg>
        <pc:picChg chg="add mod">
          <ac:chgData name="Marbahun" userId="f9980d50-8f48-457e-a9e2-6a97b313c7f2" providerId="ADAL" clId="{9AFA8AE3-020A-49AF-B68F-56E4875F99C5}" dt="2020-07-14T13:02:10.435" v="356" actId="13244"/>
          <ac:picMkLst>
            <pc:docMk/>
            <pc:sldMk cId="2810717130" sldId="2594"/>
            <ac:picMk id="6" creationId="{4DAB59A6-D6B8-4959-AF82-DD7BEE0431F0}"/>
          </ac:picMkLst>
        </pc:picChg>
        <pc:picChg chg="mod">
          <ac:chgData name="Marbahun" userId="f9980d50-8f48-457e-a9e2-6a97b313c7f2" providerId="ADAL" clId="{9AFA8AE3-020A-49AF-B68F-56E4875F99C5}" dt="2020-07-14T12:44:44.783" v="223" actId="14100"/>
          <ac:picMkLst>
            <pc:docMk/>
            <pc:sldMk cId="2810717130" sldId="2594"/>
            <ac:picMk id="79" creationId="{1359B0C5-E35D-4945-BBF9-078BF1070BD6}"/>
          </ac:picMkLst>
        </pc:picChg>
        <pc:picChg chg="mod">
          <ac:chgData name="Marbahun" userId="f9980d50-8f48-457e-a9e2-6a97b313c7f2" providerId="ADAL" clId="{9AFA8AE3-020A-49AF-B68F-56E4875F99C5}" dt="2020-07-14T12:44:44.783" v="223" actId="14100"/>
          <ac:picMkLst>
            <pc:docMk/>
            <pc:sldMk cId="2810717130" sldId="2594"/>
            <ac:picMk id="80" creationId="{0B8720E8-57F1-42C5-B380-88359DA6408D}"/>
          </ac:picMkLst>
        </pc:picChg>
        <pc:picChg chg="mod modCrop">
          <ac:chgData name="Marbahun" userId="f9980d50-8f48-457e-a9e2-6a97b313c7f2" providerId="ADAL" clId="{9AFA8AE3-020A-49AF-B68F-56E4875F99C5}" dt="2020-07-14T12:44:44.783" v="223" actId="14100"/>
          <ac:picMkLst>
            <pc:docMk/>
            <pc:sldMk cId="2810717130" sldId="2594"/>
            <ac:picMk id="81" creationId="{8A56B729-2648-4055-99C4-F2E8030A8D46}"/>
          </ac:picMkLst>
        </pc:picChg>
        <pc:picChg chg="mod">
          <ac:chgData name="Marbahun" userId="f9980d50-8f48-457e-a9e2-6a97b313c7f2" providerId="ADAL" clId="{9AFA8AE3-020A-49AF-B68F-56E4875F99C5}" dt="2020-07-14T12:44:44.783" v="223" actId="14100"/>
          <ac:picMkLst>
            <pc:docMk/>
            <pc:sldMk cId="2810717130" sldId="2594"/>
            <ac:picMk id="82" creationId="{0753C0B0-06C1-4043-954E-A7A0E097F259}"/>
          </ac:picMkLst>
        </pc:picChg>
        <pc:picChg chg="mod">
          <ac:chgData name="Marbahun" userId="f9980d50-8f48-457e-a9e2-6a97b313c7f2" providerId="ADAL" clId="{9AFA8AE3-020A-49AF-B68F-56E4875F99C5}" dt="2020-07-14T12:44:44.783" v="223" actId="14100"/>
          <ac:picMkLst>
            <pc:docMk/>
            <pc:sldMk cId="2810717130" sldId="2594"/>
            <ac:picMk id="83" creationId="{12B00937-968A-4140-A798-548DFCD85846}"/>
          </ac:picMkLst>
        </pc:picChg>
        <pc:picChg chg="mod">
          <ac:chgData name="Marbahun" userId="f9980d50-8f48-457e-a9e2-6a97b313c7f2" providerId="ADAL" clId="{9AFA8AE3-020A-49AF-B68F-56E4875F99C5}" dt="2020-07-14T12:44:44.783" v="223" actId="14100"/>
          <ac:picMkLst>
            <pc:docMk/>
            <pc:sldMk cId="2810717130" sldId="2594"/>
            <ac:picMk id="84" creationId="{C0C555EC-35C3-4C64-AD3E-F152E9E8892C}"/>
          </ac:picMkLst>
        </pc:picChg>
        <pc:picChg chg="del mod">
          <ac:chgData name="Marbahun" userId="f9980d50-8f48-457e-a9e2-6a97b313c7f2" providerId="ADAL" clId="{9AFA8AE3-020A-49AF-B68F-56E4875F99C5}" dt="2020-07-14T13:01:19.794" v="355" actId="478"/>
          <ac:picMkLst>
            <pc:docMk/>
            <pc:sldMk cId="2810717130" sldId="2594"/>
            <ac:picMk id="85" creationId="{5B347569-5C19-4B3B-84FD-4A13B70A51B9}"/>
          </ac:picMkLst>
        </pc:picChg>
        <pc:picChg chg="mod modCrop">
          <ac:chgData name="Marbahun" userId="f9980d50-8f48-457e-a9e2-6a97b313c7f2" providerId="ADAL" clId="{9AFA8AE3-020A-49AF-B68F-56E4875F99C5}" dt="2020-07-14T12:44:44.783" v="223" actId="14100"/>
          <ac:picMkLst>
            <pc:docMk/>
            <pc:sldMk cId="2810717130" sldId="2594"/>
            <ac:picMk id="86" creationId="{289F11B0-06D5-4E8C-9B94-4F97AFF8F3EB}"/>
          </ac:picMkLst>
        </pc:picChg>
        <pc:picChg chg="mod">
          <ac:chgData name="Marbahun" userId="f9980d50-8f48-457e-a9e2-6a97b313c7f2" providerId="ADAL" clId="{9AFA8AE3-020A-49AF-B68F-56E4875F99C5}" dt="2020-07-14T12:44:44.783" v="223" actId="14100"/>
          <ac:picMkLst>
            <pc:docMk/>
            <pc:sldMk cId="2810717130" sldId="2594"/>
            <ac:picMk id="87" creationId="{1554F521-1B18-4C1D-A031-CBE9C2745B6F}"/>
          </ac:picMkLst>
        </pc:picChg>
        <pc:picChg chg="mod">
          <ac:chgData name="Marbahun" userId="f9980d50-8f48-457e-a9e2-6a97b313c7f2" providerId="ADAL" clId="{9AFA8AE3-020A-49AF-B68F-56E4875F99C5}" dt="2020-07-14T12:44:44.783" v="223" actId="14100"/>
          <ac:picMkLst>
            <pc:docMk/>
            <pc:sldMk cId="2810717130" sldId="2594"/>
            <ac:picMk id="88" creationId="{BC3C1DB4-4FC5-4043-B4CC-43B634BDA600}"/>
          </ac:picMkLst>
        </pc:picChg>
        <pc:picChg chg="mod modCrop">
          <ac:chgData name="Marbahun" userId="f9980d50-8f48-457e-a9e2-6a97b313c7f2" providerId="ADAL" clId="{9AFA8AE3-020A-49AF-B68F-56E4875F99C5}" dt="2020-07-14T12:44:44.783" v="223" actId="14100"/>
          <ac:picMkLst>
            <pc:docMk/>
            <pc:sldMk cId="2810717130" sldId="2594"/>
            <ac:picMk id="89" creationId="{D085FA91-5D4F-407B-A045-78EB30BF9871}"/>
          </ac:picMkLst>
        </pc:picChg>
        <pc:cxnChg chg="del">
          <ac:chgData name="Marbahun" userId="f9980d50-8f48-457e-a9e2-6a97b313c7f2" providerId="ADAL" clId="{9AFA8AE3-020A-49AF-B68F-56E4875F99C5}" dt="2020-07-14T13:03:22.757" v="357" actId="21"/>
          <ac:cxnSpMkLst>
            <pc:docMk/>
            <pc:sldMk cId="2810717130" sldId="2594"/>
            <ac:cxnSpMk id="60" creationId="{CDEDD334-671C-4B31-82CD-C27A914056D8}"/>
          </ac:cxnSpMkLst>
        </pc:cxnChg>
        <pc:cxnChg chg="del">
          <ac:chgData name="Marbahun" userId="f9980d50-8f48-457e-a9e2-6a97b313c7f2" providerId="ADAL" clId="{9AFA8AE3-020A-49AF-B68F-56E4875F99C5}" dt="2020-07-14T13:03:22.757" v="357" actId="21"/>
          <ac:cxnSpMkLst>
            <pc:docMk/>
            <pc:sldMk cId="2810717130" sldId="2594"/>
            <ac:cxnSpMk id="94" creationId="{2C2F2BC7-7C0F-4FD3-957E-DF0625964674}"/>
          </ac:cxnSpMkLst>
        </pc:cxnChg>
        <pc:cxnChg chg="del">
          <ac:chgData name="Marbahun" userId="f9980d50-8f48-457e-a9e2-6a97b313c7f2" providerId="ADAL" clId="{9AFA8AE3-020A-49AF-B68F-56E4875F99C5}" dt="2020-07-14T13:03:29.387" v="358" actId="478"/>
          <ac:cxnSpMkLst>
            <pc:docMk/>
            <pc:sldMk cId="2810717130" sldId="2594"/>
            <ac:cxnSpMk id="100" creationId="{664BE4E5-3D78-419B-8649-FD746499F250}"/>
          </ac:cxnSpMkLst>
        </pc:cxnChg>
        <pc:cxnChg chg="del">
          <ac:chgData name="Marbahun" userId="f9980d50-8f48-457e-a9e2-6a97b313c7f2" providerId="ADAL" clId="{9AFA8AE3-020A-49AF-B68F-56E4875F99C5}" dt="2020-07-14T13:03:29.387" v="358" actId="478"/>
          <ac:cxnSpMkLst>
            <pc:docMk/>
            <pc:sldMk cId="2810717130" sldId="2594"/>
            <ac:cxnSpMk id="103" creationId="{BF891B43-63AF-48C6-9FD8-552F7268519B}"/>
          </ac:cxnSpMkLst>
        </pc:cxnChg>
        <pc:cxnChg chg="del">
          <ac:chgData name="Marbahun" userId="f9980d50-8f48-457e-a9e2-6a97b313c7f2" providerId="ADAL" clId="{9AFA8AE3-020A-49AF-B68F-56E4875F99C5}" dt="2020-07-14T13:03:22.757" v="357" actId="21"/>
          <ac:cxnSpMkLst>
            <pc:docMk/>
            <pc:sldMk cId="2810717130" sldId="2594"/>
            <ac:cxnSpMk id="114" creationId="{29076A4F-520D-44AF-B8B9-88E00C57889F}"/>
          </ac:cxnSpMkLst>
        </pc:cxnChg>
        <pc:cxnChg chg="del">
          <ac:chgData name="Marbahun" userId="f9980d50-8f48-457e-a9e2-6a97b313c7f2" providerId="ADAL" clId="{9AFA8AE3-020A-49AF-B68F-56E4875F99C5}" dt="2020-07-14T13:03:22.757" v="357" actId="21"/>
          <ac:cxnSpMkLst>
            <pc:docMk/>
            <pc:sldMk cId="2810717130" sldId="2594"/>
            <ac:cxnSpMk id="115" creationId="{0B4B2877-551D-4093-A8A5-E3E28207AE77}"/>
          </ac:cxnSpMkLst>
        </pc:cxnChg>
        <pc:cxnChg chg="del">
          <ac:chgData name="Marbahun" userId="f9980d50-8f48-457e-a9e2-6a97b313c7f2" providerId="ADAL" clId="{9AFA8AE3-020A-49AF-B68F-56E4875F99C5}" dt="2020-07-14T13:03:22.757" v="357" actId="21"/>
          <ac:cxnSpMkLst>
            <pc:docMk/>
            <pc:sldMk cId="2810717130" sldId="2594"/>
            <ac:cxnSpMk id="116" creationId="{67C57B4B-0673-43A3-BF29-5E041CDA5232}"/>
          </ac:cxnSpMkLst>
        </pc:cxnChg>
        <pc:cxnChg chg="del">
          <ac:chgData name="Marbahun" userId="f9980d50-8f48-457e-a9e2-6a97b313c7f2" providerId="ADAL" clId="{9AFA8AE3-020A-49AF-B68F-56E4875F99C5}" dt="2020-07-14T13:03:29.387" v="358" actId="478"/>
          <ac:cxnSpMkLst>
            <pc:docMk/>
            <pc:sldMk cId="2810717130" sldId="2594"/>
            <ac:cxnSpMk id="141" creationId="{C8F190F1-5CD4-4C31-9236-097F0C4061CC}"/>
          </ac:cxnSpMkLst>
        </pc:cxnChg>
        <pc:cxnChg chg="del">
          <ac:chgData name="Marbahun" userId="f9980d50-8f48-457e-a9e2-6a97b313c7f2" providerId="ADAL" clId="{9AFA8AE3-020A-49AF-B68F-56E4875F99C5}" dt="2020-07-14T13:03:29.387" v="358" actId="478"/>
          <ac:cxnSpMkLst>
            <pc:docMk/>
            <pc:sldMk cId="2810717130" sldId="2594"/>
            <ac:cxnSpMk id="142" creationId="{7BF16B1C-A6AF-46D1-9ABF-0287D9F35EE8}"/>
          </ac:cxnSpMkLst>
        </pc:cxnChg>
      </pc:sldChg>
      <pc:sldChg chg="modSp mod">
        <pc:chgData name="Marbahun" userId="f9980d50-8f48-457e-a9e2-6a97b313c7f2" providerId="ADAL" clId="{9AFA8AE3-020A-49AF-B68F-56E4875F99C5}" dt="2020-07-14T06:44:02.517" v="20" actId="20577"/>
        <pc:sldMkLst>
          <pc:docMk/>
          <pc:sldMk cId="2846797182" sldId="2596"/>
        </pc:sldMkLst>
        <pc:spChg chg="mod">
          <ac:chgData name="Marbahun" userId="f9980d50-8f48-457e-a9e2-6a97b313c7f2" providerId="ADAL" clId="{9AFA8AE3-020A-49AF-B68F-56E4875F99C5}" dt="2020-07-14T06:44:02.517" v="20" actId="20577"/>
          <ac:spMkLst>
            <pc:docMk/>
            <pc:sldMk cId="2846797182" sldId="2596"/>
            <ac:spMk id="3" creationId="{5B6A7796-EC40-4A1C-B394-D560E714D47B}"/>
          </ac:spMkLst>
        </pc:spChg>
      </pc:sldChg>
      <pc:sldChg chg="modSp mod">
        <pc:chgData name="Marbahun" userId="f9980d50-8f48-457e-a9e2-6a97b313c7f2" providerId="ADAL" clId="{9AFA8AE3-020A-49AF-B68F-56E4875F99C5}" dt="2020-07-14T06:44:43.140" v="21" actId="14100"/>
        <pc:sldMkLst>
          <pc:docMk/>
          <pc:sldMk cId="1008540329" sldId="2599"/>
        </pc:sldMkLst>
        <pc:spChg chg="mod">
          <ac:chgData name="Marbahun" userId="f9980d50-8f48-457e-a9e2-6a97b313c7f2" providerId="ADAL" clId="{9AFA8AE3-020A-49AF-B68F-56E4875F99C5}" dt="2020-07-14T06:44:43.140" v="21" actId="14100"/>
          <ac:spMkLst>
            <pc:docMk/>
            <pc:sldMk cId="1008540329" sldId="2599"/>
            <ac:spMk id="8" creationId="{B522C13B-3B82-4EE7-B0E6-7ADAB05D6940}"/>
          </ac:spMkLst>
        </pc:spChg>
        <pc:spChg chg="mod">
          <ac:chgData name="Marbahun" userId="f9980d50-8f48-457e-a9e2-6a97b313c7f2" providerId="ADAL" clId="{9AFA8AE3-020A-49AF-B68F-56E4875F99C5}" dt="2020-07-14T06:44:43.140" v="21" actId="14100"/>
          <ac:spMkLst>
            <pc:docMk/>
            <pc:sldMk cId="1008540329" sldId="2599"/>
            <ac:spMk id="19" creationId="{2245C1C3-3FE4-4081-AC8B-2E387E5A2F64}"/>
          </ac:spMkLst>
        </pc:spChg>
        <pc:spChg chg="mod">
          <ac:chgData name="Marbahun" userId="f9980d50-8f48-457e-a9e2-6a97b313c7f2" providerId="ADAL" clId="{9AFA8AE3-020A-49AF-B68F-56E4875F99C5}" dt="2020-07-14T06:44:43.140" v="21" actId="14100"/>
          <ac:spMkLst>
            <pc:docMk/>
            <pc:sldMk cId="1008540329" sldId="2599"/>
            <ac:spMk id="23" creationId="{5B60149E-AD2E-4627-BB10-B09CCF5A8D87}"/>
          </ac:spMkLst>
        </pc:spChg>
      </pc:sldChg>
      <pc:sldChg chg="addSp modSp mod">
        <pc:chgData name="Marbahun" userId="f9980d50-8f48-457e-a9e2-6a97b313c7f2" providerId="ADAL" clId="{9AFA8AE3-020A-49AF-B68F-56E4875F99C5}" dt="2020-07-14T13:17:05.210" v="490" actId="962"/>
        <pc:sldMkLst>
          <pc:docMk/>
          <pc:sldMk cId="608860729" sldId="2600"/>
        </pc:sldMkLst>
        <pc:spChg chg="mod">
          <ac:chgData name="Marbahun" userId="f9980d50-8f48-457e-a9e2-6a97b313c7f2" providerId="ADAL" clId="{9AFA8AE3-020A-49AF-B68F-56E4875F99C5}" dt="2020-07-14T06:45:02.264" v="22" actId="20577"/>
          <ac:spMkLst>
            <pc:docMk/>
            <pc:sldMk cId="608860729" sldId="2600"/>
            <ac:spMk id="2" creationId="{0B97AB55-CF5A-46F7-8650-E9E5D134A223}"/>
          </ac:spMkLst>
        </pc:spChg>
        <pc:spChg chg="mod">
          <ac:chgData name="Marbahun" userId="f9980d50-8f48-457e-a9e2-6a97b313c7f2" providerId="ADAL" clId="{9AFA8AE3-020A-49AF-B68F-56E4875F99C5}" dt="2020-07-14T13:17:05.210" v="490" actId="962"/>
          <ac:spMkLst>
            <pc:docMk/>
            <pc:sldMk cId="608860729" sldId="2600"/>
            <ac:spMk id="6" creationId="{7890A374-83C6-4275-958D-7424BEA65A5E}"/>
          </ac:spMkLst>
        </pc:spChg>
        <pc:spChg chg="mod">
          <ac:chgData name="Marbahun" userId="f9980d50-8f48-457e-a9e2-6a97b313c7f2" providerId="ADAL" clId="{9AFA8AE3-020A-49AF-B68F-56E4875F99C5}" dt="2020-07-14T13:08:56.437" v="368" actId="13244"/>
          <ac:spMkLst>
            <pc:docMk/>
            <pc:sldMk cId="608860729" sldId="2600"/>
            <ac:spMk id="16" creationId="{FB6F4AAA-9A0C-4588-B92B-88130590610C}"/>
          </ac:spMkLst>
        </pc:spChg>
        <pc:spChg chg="mod">
          <ac:chgData name="Marbahun" userId="f9980d50-8f48-457e-a9e2-6a97b313c7f2" providerId="ADAL" clId="{9AFA8AE3-020A-49AF-B68F-56E4875F99C5}" dt="2020-07-14T13:08:56.437" v="368" actId="13244"/>
          <ac:spMkLst>
            <pc:docMk/>
            <pc:sldMk cId="608860729" sldId="2600"/>
            <ac:spMk id="17" creationId="{885F4934-4954-46E8-8EC7-607AE401504B}"/>
          </ac:spMkLst>
        </pc:spChg>
        <pc:spChg chg="mod">
          <ac:chgData name="Marbahun" userId="f9980d50-8f48-457e-a9e2-6a97b313c7f2" providerId="ADAL" clId="{9AFA8AE3-020A-49AF-B68F-56E4875F99C5}" dt="2020-07-14T13:08:56.437" v="368" actId="13244"/>
          <ac:spMkLst>
            <pc:docMk/>
            <pc:sldMk cId="608860729" sldId="2600"/>
            <ac:spMk id="18" creationId="{D34AE589-491D-46D0-8578-000179DB3341}"/>
          </ac:spMkLst>
        </pc:spChg>
        <pc:spChg chg="mod">
          <ac:chgData name="Marbahun" userId="f9980d50-8f48-457e-a9e2-6a97b313c7f2" providerId="ADAL" clId="{9AFA8AE3-020A-49AF-B68F-56E4875F99C5}" dt="2020-07-14T13:08:56.437" v="368" actId="13244"/>
          <ac:spMkLst>
            <pc:docMk/>
            <pc:sldMk cId="608860729" sldId="2600"/>
            <ac:spMk id="19" creationId="{9D08FA1D-76B5-4783-94A3-D5F046799054}"/>
          </ac:spMkLst>
        </pc:spChg>
        <pc:spChg chg="mod">
          <ac:chgData name="Marbahun" userId="f9980d50-8f48-457e-a9e2-6a97b313c7f2" providerId="ADAL" clId="{9AFA8AE3-020A-49AF-B68F-56E4875F99C5}" dt="2020-07-14T13:08:56.437" v="368" actId="13244"/>
          <ac:spMkLst>
            <pc:docMk/>
            <pc:sldMk cId="608860729" sldId="2600"/>
            <ac:spMk id="21" creationId="{8F43F766-5282-4123-938D-919A459ADF83}"/>
          </ac:spMkLst>
        </pc:spChg>
        <pc:spChg chg="mod">
          <ac:chgData name="Marbahun" userId="f9980d50-8f48-457e-a9e2-6a97b313c7f2" providerId="ADAL" clId="{9AFA8AE3-020A-49AF-B68F-56E4875F99C5}" dt="2020-07-14T13:10:28.699" v="376" actId="13244"/>
          <ac:spMkLst>
            <pc:docMk/>
            <pc:sldMk cId="608860729" sldId="2600"/>
            <ac:spMk id="23" creationId="{B6B11120-ADF1-44E6-ADF9-E49D846C8118}"/>
          </ac:spMkLst>
        </pc:spChg>
        <pc:spChg chg="mod">
          <ac:chgData name="Marbahun" userId="f9980d50-8f48-457e-a9e2-6a97b313c7f2" providerId="ADAL" clId="{9AFA8AE3-020A-49AF-B68F-56E4875F99C5}" dt="2020-07-14T13:10:28.699" v="376" actId="13244"/>
          <ac:spMkLst>
            <pc:docMk/>
            <pc:sldMk cId="608860729" sldId="2600"/>
            <ac:spMk id="24" creationId="{3EF25412-731F-4441-AD5B-6BAC19B9AE64}"/>
          </ac:spMkLst>
        </pc:spChg>
        <pc:spChg chg="mod">
          <ac:chgData name="Marbahun" userId="f9980d50-8f48-457e-a9e2-6a97b313c7f2" providerId="ADAL" clId="{9AFA8AE3-020A-49AF-B68F-56E4875F99C5}" dt="2020-07-14T13:10:28.699" v="376" actId="13244"/>
          <ac:spMkLst>
            <pc:docMk/>
            <pc:sldMk cId="608860729" sldId="2600"/>
            <ac:spMk id="26" creationId="{6AF60B6D-486A-44AE-947F-0FC2767B4726}"/>
          </ac:spMkLst>
        </pc:spChg>
        <pc:spChg chg="mod">
          <ac:chgData name="Marbahun" userId="f9980d50-8f48-457e-a9e2-6a97b313c7f2" providerId="ADAL" clId="{9AFA8AE3-020A-49AF-B68F-56E4875F99C5}" dt="2020-07-14T13:10:28.699" v="376" actId="13244"/>
          <ac:spMkLst>
            <pc:docMk/>
            <pc:sldMk cId="608860729" sldId="2600"/>
            <ac:spMk id="27" creationId="{43D38123-514E-4DEF-9509-2D8E4165DBFC}"/>
          </ac:spMkLst>
        </pc:spChg>
        <pc:spChg chg="mod">
          <ac:chgData name="Marbahun" userId="f9980d50-8f48-457e-a9e2-6a97b313c7f2" providerId="ADAL" clId="{9AFA8AE3-020A-49AF-B68F-56E4875F99C5}" dt="2020-07-14T13:10:28.699" v="376" actId="13244"/>
          <ac:spMkLst>
            <pc:docMk/>
            <pc:sldMk cId="608860729" sldId="2600"/>
            <ac:spMk id="30" creationId="{8D97A185-7FB2-4266-B175-10921B60BFFB}"/>
          </ac:spMkLst>
        </pc:spChg>
        <pc:spChg chg="mod">
          <ac:chgData name="Marbahun" userId="f9980d50-8f48-457e-a9e2-6a97b313c7f2" providerId="ADAL" clId="{9AFA8AE3-020A-49AF-B68F-56E4875F99C5}" dt="2020-07-14T13:10:28.699" v="376" actId="13244"/>
          <ac:spMkLst>
            <pc:docMk/>
            <pc:sldMk cId="608860729" sldId="2600"/>
            <ac:spMk id="31" creationId="{A6E281B1-8DFA-4B80-B2C3-A50AE3E9788C}"/>
          </ac:spMkLst>
        </pc:spChg>
        <pc:spChg chg="mod">
          <ac:chgData name="Marbahun" userId="f9980d50-8f48-457e-a9e2-6a97b313c7f2" providerId="ADAL" clId="{9AFA8AE3-020A-49AF-B68F-56E4875F99C5}" dt="2020-07-14T13:10:28.699" v="376" actId="13244"/>
          <ac:spMkLst>
            <pc:docMk/>
            <pc:sldMk cId="608860729" sldId="2600"/>
            <ac:spMk id="32" creationId="{1550CB39-E1A8-4E31-A5FF-35E2B166D51D}"/>
          </ac:spMkLst>
        </pc:spChg>
        <pc:spChg chg="mod">
          <ac:chgData name="Marbahun" userId="f9980d50-8f48-457e-a9e2-6a97b313c7f2" providerId="ADAL" clId="{9AFA8AE3-020A-49AF-B68F-56E4875F99C5}" dt="2020-07-14T13:10:28.699" v="376" actId="13244"/>
          <ac:spMkLst>
            <pc:docMk/>
            <pc:sldMk cId="608860729" sldId="2600"/>
            <ac:spMk id="33" creationId="{449B1EE2-F33E-4A30-AB92-0CF13F09CDA0}"/>
          </ac:spMkLst>
        </pc:spChg>
        <pc:spChg chg="mod">
          <ac:chgData name="Marbahun" userId="f9980d50-8f48-457e-a9e2-6a97b313c7f2" providerId="ADAL" clId="{9AFA8AE3-020A-49AF-B68F-56E4875F99C5}" dt="2020-07-14T13:10:28.699" v="376" actId="13244"/>
          <ac:spMkLst>
            <pc:docMk/>
            <pc:sldMk cId="608860729" sldId="2600"/>
            <ac:spMk id="35" creationId="{1287DE30-3FF1-4524-BD63-B24C5E906032}"/>
          </ac:spMkLst>
        </pc:spChg>
        <pc:spChg chg="mod">
          <ac:chgData name="Marbahun" userId="f9980d50-8f48-457e-a9e2-6a97b313c7f2" providerId="ADAL" clId="{9AFA8AE3-020A-49AF-B68F-56E4875F99C5}" dt="2020-07-14T13:15:05.899" v="486" actId="962"/>
          <ac:spMkLst>
            <pc:docMk/>
            <pc:sldMk cId="608860729" sldId="2600"/>
            <ac:spMk id="64" creationId="{AC70EC60-09E9-4CF7-B2FD-3466E779C91B}"/>
          </ac:spMkLst>
        </pc:spChg>
        <pc:spChg chg="mod">
          <ac:chgData name="Marbahun" userId="f9980d50-8f48-457e-a9e2-6a97b313c7f2" providerId="ADAL" clId="{9AFA8AE3-020A-49AF-B68F-56E4875F99C5}" dt="2020-07-14T13:15:55.587" v="489" actId="962"/>
          <ac:spMkLst>
            <pc:docMk/>
            <pc:sldMk cId="608860729" sldId="2600"/>
            <ac:spMk id="65" creationId="{41E80E1F-9B06-406D-A118-CC807B46ED8C}"/>
          </ac:spMkLst>
        </pc:spChg>
        <pc:grpChg chg="mod">
          <ac:chgData name="Marbahun" userId="f9980d50-8f48-457e-a9e2-6a97b313c7f2" providerId="ADAL" clId="{9AFA8AE3-020A-49AF-B68F-56E4875F99C5}" dt="2020-07-14T13:07:33.074" v="364" actId="164"/>
          <ac:grpSpMkLst>
            <pc:docMk/>
            <pc:sldMk cId="608860729" sldId="2600"/>
            <ac:grpSpMk id="3" creationId="{5BA29743-9990-4702-878A-D55C9D2F42FA}"/>
          </ac:grpSpMkLst>
        </pc:grpChg>
        <pc:grpChg chg="add mod">
          <ac:chgData name="Marbahun" userId="f9980d50-8f48-457e-a9e2-6a97b313c7f2" providerId="ADAL" clId="{9AFA8AE3-020A-49AF-B68F-56E4875F99C5}" dt="2020-07-14T13:07:34.472" v="366" actId="962"/>
          <ac:grpSpMkLst>
            <pc:docMk/>
            <pc:sldMk cId="608860729" sldId="2600"/>
            <ac:grpSpMk id="4" creationId="{8E14D21B-2B90-46A1-A57C-BD3471C72553}"/>
          </ac:grpSpMkLst>
        </pc:grpChg>
        <pc:cxnChg chg="mod">
          <ac:chgData name="Marbahun" userId="f9980d50-8f48-457e-a9e2-6a97b313c7f2" providerId="ADAL" clId="{9AFA8AE3-020A-49AF-B68F-56E4875F99C5}" dt="2020-07-14T13:14:44.367" v="475" actId="962"/>
          <ac:cxnSpMkLst>
            <pc:docMk/>
            <pc:sldMk cId="608860729" sldId="2600"/>
            <ac:cxnSpMk id="38" creationId="{2D90504D-C6A9-4ECE-98FD-F156D9135A48}"/>
          </ac:cxnSpMkLst>
        </pc:cxnChg>
      </pc:sldChg>
      <pc:sldChg chg="modSp mod">
        <pc:chgData name="Marbahun" userId="f9980d50-8f48-457e-a9e2-6a97b313c7f2" providerId="ADAL" clId="{9AFA8AE3-020A-49AF-B68F-56E4875F99C5}" dt="2020-07-14T08:29:54.338" v="53" actId="552"/>
        <pc:sldMkLst>
          <pc:docMk/>
          <pc:sldMk cId="2495684271" sldId="2604"/>
        </pc:sldMkLst>
        <pc:picChg chg="mod">
          <ac:chgData name="Marbahun" userId="f9980d50-8f48-457e-a9e2-6a97b313c7f2" providerId="ADAL" clId="{9AFA8AE3-020A-49AF-B68F-56E4875F99C5}" dt="2020-07-14T08:29:54.338" v="53" actId="552"/>
          <ac:picMkLst>
            <pc:docMk/>
            <pc:sldMk cId="2495684271" sldId="2604"/>
            <ac:picMk id="3" creationId="{6AEA5B27-7450-46BE-9D48-E2AC1C2560AD}"/>
          </ac:picMkLst>
        </pc:picChg>
        <pc:picChg chg="mod modCrop">
          <ac:chgData name="Marbahun" userId="f9980d50-8f48-457e-a9e2-6a97b313c7f2" providerId="ADAL" clId="{9AFA8AE3-020A-49AF-B68F-56E4875F99C5}" dt="2020-07-14T08:29:54.338" v="53" actId="552"/>
          <ac:picMkLst>
            <pc:docMk/>
            <pc:sldMk cId="2495684271" sldId="2604"/>
            <ac:picMk id="4" creationId="{89BD945F-1C3D-47BC-A100-CCB881C8963C}"/>
          </ac:picMkLst>
        </pc:picChg>
      </pc:sldChg>
      <pc:sldChg chg="modSp mod">
        <pc:chgData name="Marbahun" userId="f9980d50-8f48-457e-a9e2-6a97b313c7f2" providerId="ADAL" clId="{9AFA8AE3-020A-49AF-B68F-56E4875F99C5}" dt="2020-07-14T13:32:58.646" v="691" actId="962"/>
        <pc:sldMkLst>
          <pc:docMk/>
          <pc:sldMk cId="616904273" sldId="2606"/>
        </pc:sldMkLst>
        <pc:spChg chg="mod">
          <ac:chgData name="Marbahun" userId="f9980d50-8f48-457e-a9e2-6a97b313c7f2" providerId="ADAL" clId="{9AFA8AE3-020A-49AF-B68F-56E4875F99C5}" dt="2020-07-14T13:32:17.283" v="686" actId="13244"/>
          <ac:spMkLst>
            <pc:docMk/>
            <pc:sldMk cId="616904273" sldId="2606"/>
            <ac:spMk id="2" creationId="{BB22B144-0571-40E3-B342-1988B0E4017B}"/>
          </ac:spMkLst>
        </pc:spChg>
        <pc:spChg chg="mod">
          <ac:chgData name="Marbahun" userId="f9980d50-8f48-457e-a9e2-6a97b313c7f2" providerId="ADAL" clId="{9AFA8AE3-020A-49AF-B68F-56E4875F99C5}" dt="2020-07-14T13:32:27.920" v="687" actId="20577"/>
          <ac:spMkLst>
            <pc:docMk/>
            <pc:sldMk cId="616904273" sldId="2606"/>
            <ac:spMk id="7" creationId="{703C330C-9BBA-4212-AE21-871C2A1991C5}"/>
          </ac:spMkLst>
        </pc:spChg>
        <pc:picChg chg="mod">
          <ac:chgData name="Marbahun" userId="f9980d50-8f48-457e-a9e2-6a97b313c7f2" providerId="ADAL" clId="{9AFA8AE3-020A-49AF-B68F-56E4875F99C5}" dt="2020-07-14T13:32:58.646" v="691" actId="962"/>
          <ac:picMkLst>
            <pc:docMk/>
            <pc:sldMk cId="616904273" sldId="2606"/>
            <ac:picMk id="9" creationId="{09811F4F-3C89-4E6C-983C-C91246460D38}"/>
          </ac:picMkLst>
        </pc:picChg>
      </pc:sldChg>
      <pc:sldChg chg="modSp mod">
        <pc:chgData name="Marbahun" userId="f9980d50-8f48-457e-a9e2-6a97b313c7f2" providerId="ADAL" clId="{9AFA8AE3-020A-49AF-B68F-56E4875F99C5}" dt="2020-07-14T06:46:39.764" v="28" actId="20577"/>
        <pc:sldMkLst>
          <pc:docMk/>
          <pc:sldMk cId="1836067699" sldId="2607"/>
        </pc:sldMkLst>
        <pc:spChg chg="mod">
          <ac:chgData name="Marbahun" userId="f9980d50-8f48-457e-a9e2-6a97b313c7f2" providerId="ADAL" clId="{9AFA8AE3-020A-49AF-B68F-56E4875F99C5}" dt="2020-07-14T06:46:39.764" v="28" actId="20577"/>
          <ac:spMkLst>
            <pc:docMk/>
            <pc:sldMk cId="1836067699" sldId="2607"/>
            <ac:spMk id="3" creationId="{5B6A7796-EC40-4A1C-B394-D560E714D47B}"/>
          </ac:spMkLst>
        </pc:spChg>
      </pc:sldChg>
      <pc:sldChg chg="addSp delSp modSp mod">
        <pc:chgData name="Marbahun" userId="f9980d50-8f48-457e-a9e2-6a97b313c7f2" providerId="ADAL" clId="{9AFA8AE3-020A-49AF-B68F-56E4875F99C5}" dt="2020-07-14T08:37:27.763" v="72" actId="962"/>
        <pc:sldMkLst>
          <pc:docMk/>
          <pc:sldMk cId="1567422011" sldId="2610"/>
        </pc:sldMkLst>
        <pc:spChg chg="mod topLvl">
          <ac:chgData name="Marbahun" userId="f9980d50-8f48-457e-a9e2-6a97b313c7f2" providerId="ADAL" clId="{9AFA8AE3-020A-49AF-B68F-56E4875F99C5}" dt="2020-07-14T08:35:07.822" v="55" actId="165"/>
          <ac:spMkLst>
            <pc:docMk/>
            <pc:sldMk cId="1567422011" sldId="2610"/>
            <ac:spMk id="19" creationId="{32F2BB4A-AE9C-481D-8A96-19304AFE6F5D}"/>
          </ac:spMkLst>
        </pc:spChg>
        <pc:spChg chg="mod topLvl">
          <ac:chgData name="Marbahun" userId="f9980d50-8f48-457e-a9e2-6a97b313c7f2" providerId="ADAL" clId="{9AFA8AE3-020A-49AF-B68F-56E4875F99C5}" dt="2020-07-14T08:35:07.822" v="55" actId="165"/>
          <ac:spMkLst>
            <pc:docMk/>
            <pc:sldMk cId="1567422011" sldId="2610"/>
            <ac:spMk id="20" creationId="{D227473D-641C-4752-BD27-42DD6095A337}"/>
          </ac:spMkLst>
        </pc:spChg>
        <pc:spChg chg="mod topLvl">
          <ac:chgData name="Marbahun" userId="f9980d50-8f48-457e-a9e2-6a97b313c7f2" providerId="ADAL" clId="{9AFA8AE3-020A-49AF-B68F-56E4875F99C5}" dt="2020-07-14T08:35:07.822" v="55" actId="165"/>
          <ac:spMkLst>
            <pc:docMk/>
            <pc:sldMk cId="1567422011" sldId="2610"/>
            <ac:spMk id="21" creationId="{9476040B-3499-4373-AF30-B25A9EFED27E}"/>
          </ac:spMkLst>
        </pc:spChg>
        <pc:spChg chg="mod topLvl">
          <ac:chgData name="Marbahun" userId="f9980d50-8f48-457e-a9e2-6a97b313c7f2" providerId="ADAL" clId="{9AFA8AE3-020A-49AF-B68F-56E4875F99C5}" dt="2020-07-14T08:37:17.484" v="66" actId="165"/>
          <ac:spMkLst>
            <pc:docMk/>
            <pc:sldMk cId="1567422011" sldId="2610"/>
            <ac:spMk id="22" creationId="{F816229F-72BA-45CC-8B02-724CD9CE299A}"/>
          </ac:spMkLst>
        </pc:spChg>
        <pc:spChg chg="mod topLvl">
          <ac:chgData name="Marbahun" userId="f9980d50-8f48-457e-a9e2-6a97b313c7f2" providerId="ADAL" clId="{9AFA8AE3-020A-49AF-B68F-56E4875F99C5}" dt="2020-07-14T08:35:07.822" v="55" actId="165"/>
          <ac:spMkLst>
            <pc:docMk/>
            <pc:sldMk cId="1567422011" sldId="2610"/>
            <ac:spMk id="23" creationId="{D1A76C67-3AF5-4C55-80C0-57050848A150}"/>
          </ac:spMkLst>
        </pc:spChg>
        <pc:grpChg chg="add del mod">
          <ac:chgData name="Marbahun" userId="f9980d50-8f48-457e-a9e2-6a97b313c7f2" providerId="ADAL" clId="{9AFA8AE3-020A-49AF-B68F-56E4875F99C5}" dt="2020-07-14T08:37:01.144" v="58" actId="962"/>
          <ac:grpSpMkLst>
            <pc:docMk/>
            <pc:sldMk cId="1567422011" sldId="2610"/>
            <ac:grpSpMk id="43" creationId="{A94D5F40-2CEA-4F20-921C-481E4E3BF1AC}"/>
          </ac:grpSpMkLst>
        </pc:grpChg>
        <pc:grpChg chg="add del mod">
          <ac:chgData name="Marbahun" userId="f9980d50-8f48-457e-a9e2-6a97b313c7f2" providerId="ADAL" clId="{9AFA8AE3-020A-49AF-B68F-56E4875F99C5}" dt="2020-07-14T08:37:07.700" v="61" actId="962"/>
          <ac:grpSpMkLst>
            <pc:docMk/>
            <pc:sldMk cId="1567422011" sldId="2610"/>
            <ac:grpSpMk id="44" creationId="{9A385061-8AE8-408B-926D-AAA00396A75F}"/>
          </ac:grpSpMkLst>
        </pc:grpChg>
        <pc:grpChg chg="add del mod">
          <ac:chgData name="Marbahun" userId="f9980d50-8f48-457e-a9e2-6a97b313c7f2" providerId="ADAL" clId="{9AFA8AE3-020A-49AF-B68F-56E4875F99C5}" dt="2020-07-14T08:37:12.442" v="64" actId="962"/>
          <ac:grpSpMkLst>
            <pc:docMk/>
            <pc:sldMk cId="1567422011" sldId="2610"/>
            <ac:grpSpMk id="45" creationId="{FB2975D9-2842-455D-A434-09DE29893E2F}"/>
          </ac:grpSpMkLst>
        </pc:grpChg>
        <pc:grpChg chg="add del mod">
          <ac:chgData name="Marbahun" userId="f9980d50-8f48-457e-a9e2-6a97b313c7f2" providerId="ADAL" clId="{9AFA8AE3-020A-49AF-B68F-56E4875F99C5}" dt="2020-07-14T08:37:21.878" v="69" actId="962"/>
          <ac:grpSpMkLst>
            <pc:docMk/>
            <pc:sldMk cId="1567422011" sldId="2610"/>
            <ac:grpSpMk id="46" creationId="{7774A7D1-55EA-4B82-B196-76383B7D643C}"/>
          </ac:grpSpMkLst>
        </pc:grpChg>
        <pc:grpChg chg="add del mod">
          <ac:chgData name="Marbahun" userId="f9980d50-8f48-457e-a9e2-6a97b313c7f2" providerId="ADAL" clId="{9AFA8AE3-020A-49AF-B68F-56E4875F99C5}" dt="2020-07-14T08:37:27.763" v="72" actId="962"/>
          <ac:grpSpMkLst>
            <pc:docMk/>
            <pc:sldMk cId="1567422011" sldId="2610"/>
            <ac:grpSpMk id="47" creationId="{37BE4E76-CA65-47BC-B014-79AE73BC1F6E}"/>
          </ac:grpSpMkLst>
        </pc:grpChg>
        <pc:picChg chg="mod topLvl">
          <ac:chgData name="Marbahun" userId="f9980d50-8f48-457e-a9e2-6a97b313c7f2" providerId="ADAL" clId="{9AFA8AE3-020A-49AF-B68F-56E4875F99C5}" dt="2020-07-14T08:35:07.822" v="55" actId="165"/>
          <ac:picMkLst>
            <pc:docMk/>
            <pc:sldMk cId="1567422011" sldId="2610"/>
            <ac:picMk id="14" creationId="{0AEB9640-770E-46BA-B5BA-DF9D4E421849}"/>
          </ac:picMkLst>
        </pc:picChg>
        <pc:picChg chg="mod topLvl">
          <ac:chgData name="Marbahun" userId="f9980d50-8f48-457e-a9e2-6a97b313c7f2" providerId="ADAL" clId="{9AFA8AE3-020A-49AF-B68F-56E4875F99C5}" dt="2020-07-14T08:35:07.822" v="55" actId="165"/>
          <ac:picMkLst>
            <pc:docMk/>
            <pc:sldMk cId="1567422011" sldId="2610"/>
            <ac:picMk id="15" creationId="{B1D62D8F-6EFC-4D0E-A7BE-C3D33806806E}"/>
          </ac:picMkLst>
        </pc:picChg>
        <pc:picChg chg="mod topLvl">
          <ac:chgData name="Marbahun" userId="f9980d50-8f48-457e-a9e2-6a97b313c7f2" providerId="ADAL" clId="{9AFA8AE3-020A-49AF-B68F-56E4875F99C5}" dt="2020-07-14T08:35:07.822" v="55" actId="165"/>
          <ac:picMkLst>
            <pc:docMk/>
            <pc:sldMk cId="1567422011" sldId="2610"/>
            <ac:picMk id="16" creationId="{586D0437-325A-4943-B4A8-676783AC4627}"/>
          </ac:picMkLst>
        </pc:picChg>
        <pc:picChg chg="mod topLvl">
          <ac:chgData name="Marbahun" userId="f9980d50-8f48-457e-a9e2-6a97b313c7f2" providerId="ADAL" clId="{9AFA8AE3-020A-49AF-B68F-56E4875F99C5}" dt="2020-07-14T08:37:17.484" v="66" actId="165"/>
          <ac:picMkLst>
            <pc:docMk/>
            <pc:sldMk cId="1567422011" sldId="2610"/>
            <ac:picMk id="17" creationId="{E51A48E5-A4AD-44B5-98DF-423C49E491FE}"/>
          </ac:picMkLst>
        </pc:picChg>
        <pc:picChg chg="mod topLvl">
          <ac:chgData name="Marbahun" userId="f9980d50-8f48-457e-a9e2-6a97b313c7f2" providerId="ADAL" clId="{9AFA8AE3-020A-49AF-B68F-56E4875F99C5}" dt="2020-07-14T08:35:07.822" v="55" actId="165"/>
          <ac:picMkLst>
            <pc:docMk/>
            <pc:sldMk cId="1567422011" sldId="2610"/>
            <ac:picMk id="18" creationId="{889DB0EF-C09C-41FA-89EE-142D9E20C167}"/>
          </ac:picMkLst>
        </pc:picChg>
      </pc:sldChg>
      <pc:sldChg chg="modSp mod">
        <pc:chgData name="Marbahun" userId="f9980d50-8f48-457e-a9e2-6a97b313c7f2" providerId="ADAL" clId="{9AFA8AE3-020A-49AF-B68F-56E4875F99C5}" dt="2020-07-14T08:38:48.776" v="120" actId="962"/>
        <pc:sldMkLst>
          <pc:docMk/>
          <pc:sldMk cId="1343753480" sldId="2611"/>
        </pc:sldMkLst>
        <pc:spChg chg="mod">
          <ac:chgData name="Marbahun" userId="f9980d50-8f48-457e-a9e2-6a97b313c7f2" providerId="ADAL" clId="{9AFA8AE3-020A-49AF-B68F-56E4875F99C5}" dt="2020-07-14T08:38:17.113" v="108" actId="962"/>
          <ac:spMkLst>
            <pc:docMk/>
            <pc:sldMk cId="1343753480" sldId="2611"/>
            <ac:spMk id="53" creationId="{C0522BE1-8641-46BE-B0DA-B2F7D8C1D5DC}"/>
          </ac:spMkLst>
        </pc:spChg>
        <pc:grpChg chg="mod">
          <ac:chgData name="Marbahun" userId="f9980d50-8f48-457e-a9e2-6a97b313c7f2" providerId="ADAL" clId="{9AFA8AE3-020A-49AF-B68F-56E4875F99C5}" dt="2020-07-14T08:38:04.652" v="81" actId="962"/>
          <ac:grpSpMkLst>
            <pc:docMk/>
            <pc:sldMk cId="1343753480" sldId="2611"/>
            <ac:grpSpMk id="46" creationId="{F994CCE6-D135-468E-9821-C164E3C889CD}"/>
          </ac:grpSpMkLst>
        </pc:grpChg>
        <pc:grpChg chg="mod">
          <ac:chgData name="Marbahun" userId="f9980d50-8f48-457e-a9e2-6a97b313c7f2" providerId="ADAL" clId="{9AFA8AE3-020A-49AF-B68F-56E4875F99C5}" dt="2020-07-14T08:38:30.138" v="111" actId="962"/>
          <ac:grpSpMkLst>
            <pc:docMk/>
            <pc:sldMk cId="1343753480" sldId="2611"/>
            <ac:grpSpMk id="47" creationId="{8EE9BFB9-CE81-4FE9-93FA-7F3D2F989331}"/>
          </ac:grpSpMkLst>
        </pc:grpChg>
        <pc:grpChg chg="mod">
          <ac:chgData name="Marbahun" userId="f9980d50-8f48-457e-a9e2-6a97b313c7f2" providerId="ADAL" clId="{9AFA8AE3-020A-49AF-B68F-56E4875F99C5}" dt="2020-07-14T08:38:43.474" v="117" actId="962"/>
          <ac:grpSpMkLst>
            <pc:docMk/>
            <pc:sldMk cId="1343753480" sldId="2611"/>
            <ac:grpSpMk id="49" creationId="{04EBA9B5-65DC-4EE3-B4E7-E6502A326904}"/>
          </ac:grpSpMkLst>
        </pc:grpChg>
        <pc:grpChg chg="mod">
          <ac:chgData name="Marbahun" userId="f9980d50-8f48-457e-a9e2-6a97b313c7f2" providerId="ADAL" clId="{9AFA8AE3-020A-49AF-B68F-56E4875F99C5}" dt="2020-07-14T08:37:35.333" v="75" actId="962"/>
          <ac:grpSpMkLst>
            <pc:docMk/>
            <pc:sldMk cId="1343753480" sldId="2611"/>
            <ac:grpSpMk id="54" creationId="{455490BD-E79E-4AD6-91AF-6BF8C8C8BA16}"/>
          </ac:grpSpMkLst>
        </pc:grpChg>
        <pc:grpChg chg="mod">
          <ac:chgData name="Marbahun" userId="f9980d50-8f48-457e-a9e2-6a97b313c7f2" providerId="ADAL" clId="{9AFA8AE3-020A-49AF-B68F-56E4875F99C5}" dt="2020-07-14T08:37:58.368" v="78" actId="962"/>
          <ac:grpSpMkLst>
            <pc:docMk/>
            <pc:sldMk cId="1343753480" sldId="2611"/>
            <ac:grpSpMk id="55" creationId="{0E79DF47-9761-47DC-813C-2A8ABA8E35C9}"/>
          </ac:grpSpMkLst>
        </pc:grpChg>
        <pc:grpChg chg="mod">
          <ac:chgData name="Marbahun" userId="f9980d50-8f48-457e-a9e2-6a97b313c7f2" providerId="ADAL" clId="{9AFA8AE3-020A-49AF-B68F-56E4875F99C5}" dt="2020-07-14T08:38:36.801" v="114" actId="962"/>
          <ac:grpSpMkLst>
            <pc:docMk/>
            <pc:sldMk cId="1343753480" sldId="2611"/>
            <ac:grpSpMk id="56" creationId="{E6D2E98F-799F-4F2D-9AC8-B18082B2A57E}"/>
          </ac:grpSpMkLst>
        </pc:grpChg>
        <pc:grpChg chg="mod">
          <ac:chgData name="Marbahun" userId="f9980d50-8f48-457e-a9e2-6a97b313c7f2" providerId="ADAL" clId="{9AFA8AE3-020A-49AF-B68F-56E4875F99C5}" dt="2020-07-14T08:38:48.776" v="120" actId="962"/>
          <ac:grpSpMkLst>
            <pc:docMk/>
            <pc:sldMk cId="1343753480" sldId="2611"/>
            <ac:grpSpMk id="57" creationId="{87B69E84-9BBE-4553-BE58-77A1EBF0B36C}"/>
          </ac:grpSpMkLst>
        </pc:grpChg>
      </pc:sldChg>
      <pc:sldChg chg="modSp mod">
        <pc:chgData name="Marbahun" userId="f9980d50-8f48-457e-a9e2-6a97b313c7f2" providerId="ADAL" clId="{9AFA8AE3-020A-49AF-B68F-56E4875F99C5}" dt="2020-07-14T13:34:14.900" v="693" actId="20577"/>
        <pc:sldMkLst>
          <pc:docMk/>
          <pc:sldMk cId="1129039322" sldId="2612"/>
        </pc:sldMkLst>
        <pc:spChg chg="mod">
          <ac:chgData name="Marbahun" userId="f9980d50-8f48-457e-a9e2-6a97b313c7f2" providerId="ADAL" clId="{9AFA8AE3-020A-49AF-B68F-56E4875F99C5}" dt="2020-07-14T13:34:14.900" v="693" actId="20577"/>
          <ac:spMkLst>
            <pc:docMk/>
            <pc:sldMk cId="1129039322" sldId="2612"/>
            <ac:spMk id="2" creationId="{E716B084-A81D-4D87-B1FF-4CAAB0FBB15F}"/>
          </ac:spMkLst>
        </pc:spChg>
      </pc:sldChg>
      <pc:sldChg chg="modSp mod">
        <pc:chgData name="Marbahun" userId="f9980d50-8f48-457e-a9e2-6a97b313c7f2" providerId="ADAL" clId="{9AFA8AE3-020A-49AF-B68F-56E4875F99C5}" dt="2020-07-15T13:54:16.104" v="1822" actId="962"/>
        <pc:sldMkLst>
          <pc:docMk/>
          <pc:sldMk cId="1881476265" sldId="2613"/>
        </pc:sldMkLst>
        <pc:spChg chg="mod">
          <ac:chgData name="Marbahun" userId="f9980d50-8f48-457e-a9e2-6a97b313c7f2" providerId="ADAL" clId="{9AFA8AE3-020A-49AF-B68F-56E4875F99C5}" dt="2020-07-14T06:47:24.368" v="33" actId="20577"/>
          <ac:spMkLst>
            <pc:docMk/>
            <pc:sldMk cId="1881476265" sldId="2613"/>
            <ac:spMk id="3" creationId="{5B6A7796-EC40-4A1C-B394-D560E714D47B}"/>
          </ac:spMkLst>
        </pc:spChg>
        <pc:picChg chg="mod">
          <ac:chgData name="Marbahun" userId="f9980d50-8f48-457e-a9e2-6a97b313c7f2" providerId="ADAL" clId="{9AFA8AE3-020A-49AF-B68F-56E4875F99C5}" dt="2020-07-15T13:54:16.104" v="1822" actId="962"/>
          <ac:picMkLst>
            <pc:docMk/>
            <pc:sldMk cId="1881476265" sldId="2613"/>
            <ac:picMk id="4" creationId="{7428A671-45EA-41DF-8082-9C7936D8FA73}"/>
          </ac:picMkLst>
        </pc:picChg>
      </pc:sldChg>
      <pc:sldChg chg="modSp mod">
        <pc:chgData name="Marbahun" userId="f9980d50-8f48-457e-a9e2-6a97b313c7f2" providerId="ADAL" clId="{9AFA8AE3-020A-49AF-B68F-56E4875F99C5}" dt="2020-07-15T13:54:47.105" v="1830" actId="962"/>
        <pc:sldMkLst>
          <pc:docMk/>
          <pc:sldMk cId="162002729" sldId="2614"/>
        </pc:sldMkLst>
        <pc:spChg chg="mod">
          <ac:chgData name="Marbahun" userId="f9980d50-8f48-457e-a9e2-6a97b313c7f2" providerId="ADAL" clId="{9AFA8AE3-020A-49AF-B68F-56E4875F99C5}" dt="2020-07-14T06:47:40.835" v="36" actId="20577"/>
          <ac:spMkLst>
            <pc:docMk/>
            <pc:sldMk cId="162002729" sldId="2614"/>
            <ac:spMk id="2" creationId="{B8623351-EFEF-4961-9466-18954BEC8E05}"/>
          </ac:spMkLst>
        </pc:spChg>
        <pc:spChg chg="mod">
          <ac:chgData name="Marbahun" userId="f9980d50-8f48-457e-a9e2-6a97b313c7f2" providerId="ADAL" clId="{9AFA8AE3-020A-49AF-B68F-56E4875F99C5}" dt="2020-07-14T08:40:05.615" v="122" actId="20577"/>
          <ac:spMkLst>
            <pc:docMk/>
            <pc:sldMk cId="162002729" sldId="2614"/>
            <ac:spMk id="15" creationId="{FAE090FD-D5DC-470B-BA53-F54980B94D48}"/>
          </ac:spMkLst>
        </pc:spChg>
        <pc:spChg chg="mod">
          <ac:chgData name="Marbahun" userId="f9980d50-8f48-457e-a9e2-6a97b313c7f2" providerId="ADAL" clId="{9AFA8AE3-020A-49AF-B68F-56E4875F99C5}" dt="2020-07-14T08:40:07.630" v="123" actId="20577"/>
          <ac:spMkLst>
            <pc:docMk/>
            <pc:sldMk cId="162002729" sldId="2614"/>
            <ac:spMk id="16" creationId="{AC657014-4A5B-481D-A469-1B89F3E9F9B3}"/>
          </ac:spMkLst>
        </pc:spChg>
        <pc:spChg chg="mod">
          <ac:chgData name="Marbahun" userId="f9980d50-8f48-457e-a9e2-6a97b313c7f2" providerId="ADAL" clId="{9AFA8AE3-020A-49AF-B68F-56E4875F99C5}" dt="2020-07-14T08:40:09.610" v="124" actId="20577"/>
          <ac:spMkLst>
            <pc:docMk/>
            <pc:sldMk cId="162002729" sldId="2614"/>
            <ac:spMk id="17" creationId="{C263C52A-C349-4567-BF21-B1659EB1F465}"/>
          </ac:spMkLst>
        </pc:spChg>
        <pc:spChg chg="mod">
          <ac:chgData name="Marbahun" userId="f9980d50-8f48-457e-a9e2-6a97b313c7f2" providerId="ADAL" clId="{9AFA8AE3-020A-49AF-B68F-56E4875F99C5}" dt="2020-07-14T08:40:14.551" v="129" actId="20577"/>
          <ac:spMkLst>
            <pc:docMk/>
            <pc:sldMk cId="162002729" sldId="2614"/>
            <ac:spMk id="18" creationId="{498F5C5C-1246-4872-B7D8-F9B7B9929409}"/>
          </ac:spMkLst>
        </pc:spChg>
        <pc:spChg chg="mod">
          <ac:chgData name="Marbahun" userId="f9980d50-8f48-457e-a9e2-6a97b313c7f2" providerId="ADAL" clId="{9AFA8AE3-020A-49AF-B68F-56E4875F99C5}" dt="2020-07-14T06:47:49.349" v="38" actId="1076"/>
          <ac:spMkLst>
            <pc:docMk/>
            <pc:sldMk cId="162002729" sldId="2614"/>
            <ac:spMk id="27" creationId="{C430B63D-D6FA-4A1C-A74F-801437204514}"/>
          </ac:spMkLst>
        </pc:spChg>
        <pc:picChg chg="mod">
          <ac:chgData name="Marbahun" userId="f9980d50-8f48-457e-a9e2-6a97b313c7f2" providerId="ADAL" clId="{9AFA8AE3-020A-49AF-B68F-56E4875F99C5}" dt="2020-07-15T13:54:38.164" v="1824" actId="962"/>
          <ac:picMkLst>
            <pc:docMk/>
            <pc:sldMk cId="162002729" sldId="2614"/>
            <ac:picMk id="39" creationId="{97716E3F-433A-4C28-837E-B77A7794BB86}"/>
          </ac:picMkLst>
        </pc:picChg>
        <pc:picChg chg="mod">
          <ac:chgData name="Marbahun" userId="f9980d50-8f48-457e-a9e2-6a97b313c7f2" providerId="ADAL" clId="{9AFA8AE3-020A-49AF-B68F-56E4875F99C5}" dt="2020-07-15T13:54:41.165" v="1826" actId="962"/>
          <ac:picMkLst>
            <pc:docMk/>
            <pc:sldMk cId="162002729" sldId="2614"/>
            <ac:picMk id="40" creationId="{69FB145D-5080-43BC-8D5F-F54F5EE02406}"/>
          </ac:picMkLst>
        </pc:picChg>
        <pc:picChg chg="mod">
          <ac:chgData name="Marbahun" userId="f9980d50-8f48-457e-a9e2-6a97b313c7f2" providerId="ADAL" clId="{9AFA8AE3-020A-49AF-B68F-56E4875F99C5}" dt="2020-07-15T13:54:44.503" v="1828" actId="962"/>
          <ac:picMkLst>
            <pc:docMk/>
            <pc:sldMk cId="162002729" sldId="2614"/>
            <ac:picMk id="41" creationId="{C6EF7168-A7AE-427A-BB06-1386222A6D88}"/>
          </ac:picMkLst>
        </pc:picChg>
        <pc:picChg chg="mod">
          <ac:chgData name="Marbahun" userId="f9980d50-8f48-457e-a9e2-6a97b313c7f2" providerId="ADAL" clId="{9AFA8AE3-020A-49AF-B68F-56E4875F99C5}" dt="2020-07-15T13:54:47.105" v="1830" actId="962"/>
          <ac:picMkLst>
            <pc:docMk/>
            <pc:sldMk cId="162002729" sldId="2614"/>
            <ac:picMk id="42" creationId="{3719326B-69EC-4843-ADC7-A719E7FECD3A}"/>
          </ac:picMkLst>
        </pc:picChg>
      </pc:sldChg>
      <pc:sldChg chg="addSp delSp modSp mod">
        <pc:chgData name="Marbahun" userId="f9980d50-8f48-457e-a9e2-6a97b313c7f2" providerId="ADAL" clId="{9AFA8AE3-020A-49AF-B68F-56E4875F99C5}" dt="2020-07-15T13:55:23.739" v="1846" actId="962"/>
        <pc:sldMkLst>
          <pc:docMk/>
          <pc:sldMk cId="1555777553" sldId="2615"/>
        </pc:sldMkLst>
        <pc:spChg chg="mod">
          <ac:chgData name="Marbahun" userId="f9980d50-8f48-457e-a9e2-6a97b313c7f2" providerId="ADAL" clId="{9AFA8AE3-020A-49AF-B68F-56E4875F99C5}" dt="2020-07-14T13:34:47.364" v="695" actId="552"/>
          <ac:spMkLst>
            <pc:docMk/>
            <pc:sldMk cId="1555777553" sldId="2615"/>
            <ac:spMk id="2" creationId="{05B3B774-89E6-473F-AFBD-DEC94259DFB2}"/>
          </ac:spMkLst>
        </pc:spChg>
        <pc:spChg chg="mod topLvl">
          <ac:chgData name="Marbahun" userId="f9980d50-8f48-457e-a9e2-6a97b313c7f2" providerId="ADAL" clId="{9AFA8AE3-020A-49AF-B68F-56E4875F99C5}" dt="2020-07-14T13:34:50.326" v="696" actId="165"/>
          <ac:spMkLst>
            <pc:docMk/>
            <pc:sldMk cId="1555777553" sldId="2615"/>
            <ac:spMk id="10" creationId="{48FE4781-4D35-4DD1-A36E-495E232F100F}"/>
          </ac:spMkLst>
        </pc:spChg>
        <pc:spChg chg="mod topLvl">
          <ac:chgData name="Marbahun" userId="f9980d50-8f48-457e-a9e2-6a97b313c7f2" providerId="ADAL" clId="{9AFA8AE3-020A-49AF-B68F-56E4875F99C5}" dt="2020-07-14T13:34:50.326" v="696" actId="165"/>
          <ac:spMkLst>
            <pc:docMk/>
            <pc:sldMk cId="1555777553" sldId="2615"/>
            <ac:spMk id="14" creationId="{C4EC3E2F-3A1C-4CA1-9B68-285A9F82B563}"/>
          </ac:spMkLst>
        </pc:spChg>
        <pc:spChg chg="mod topLvl">
          <ac:chgData name="Marbahun" userId="f9980d50-8f48-457e-a9e2-6a97b313c7f2" providerId="ADAL" clId="{9AFA8AE3-020A-49AF-B68F-56E4875F99C5}" dt="2020-07-14T13:34:50.326" v="696" actId="165"/>
          <ac:spMkLst>
            <pc:docMk/>
            <pc:sldMk cId="1555777553" sldId="2615"/>
            <ac:spMk id="18" creationId="{3B20E596-28C9-4B2A-9EAE-B706171D6F43}"/>
          </ac:spMkLst>
        </pc:spChg>
        <pc:spChg chg="mod topLvl">
          <ac:chgData name="Marbahun" userId="f9980d50-8f48-457e-a9e2-6a97b313c7f2" providerId="ADAL" clId="{9AFA8AE3-020A-49AF-B68F-56E4875F99C5}" dt="2020-07-14T13:34:50.326" v="696" actId="165"/>
          <ac:spMkLst>
            <pc:docMk/>
            <pc:sldMk cId="1555777553" sldId="2615"/>
            <ac:spMk id="22" creationId="{AE25470B-1165-451D-909F-D1C68A62E159}"/>
          </ac:spMkLst>
        </pc:spChg>
        <pc:spChg chg="mod topLvl">
          <ac:chgData name="Marbahun" userId="f9980d50-8f48-457e-a9e2-6a97b313c7f2" providerId="ADAL" clId="{9AFA8AE3-020A-49AF-B68F-56E4875F99C5}" dt="2020-07-14T13:34:50.326" v="696" actId="165"/>
          <ac:spMkLst>
            <pc:docMk/>
            <pc:sldMk cId="1555777553" sldId="2615"/>
            <ac:spMk id="26" creationId="{C41BCACF-19BE-40FD-90D2-16DC15C5542A}"/>
          </ac:spMkLst>
        </pc:spChg>
        <pc:spChg chg="mod topLvl">
          <ac:chgData name="Marbahun" userId="f9980d50-8f48-457e-a9e2-6a97b313c7f2" providerId="ADAL" clId="{9AFA8AE3-020A-49AF-B68F-56E4875F99C5}" dt="2020-07-14T13:34:50.326" v="696" actId="165"/>
          <ac:spMkLst>
            <pc:docMk/>
            <pc:sldMk cId="1555777553" sldId="2615"/>
            <ac:spMk id="30" creationId="{ECEDAB06-335E-45BC-B75D-2A4FE6E720D3}"/>
          </ac:spMkLst>
        </pc:spChg>
        <pc:spChg chg="mod topLvl">
          <ac:chgData name="Marbahun" userId="f9980d50-8f48-457e-a9e2-6a97b313c7f2" providerId="ADAL" clId="{9AFA8AE3-020A-49AF-B68F-56E4875F99C5}" dt="2020-07-14T13:34:50.326" v="696" actId="165"/>
          <ac:spMkLst>
            <pc:docMk/>
            <pc:sldMk cId="1555777553" sldId="2615"/>
            <ac:spMk id="34" creationId="{561B3073-AA8F-49CC-9BF6-5B3B8C418F41}"/>
          </ac:spMkLst>
        </pc:spChg>
        <pc:grpChg chg="add del mod">
          <ac:chgData name="Marbahun" userId="f9980d50-8f48-457e-a9e2-6a97b313c7f2" providerId="ADAL" clId="{9AFA8AE3-020A-49AF-B68F-56E4875F99C5}" dt="2020-07-14T13:34:50.326" v="696" actId="165"/>
          <ac:grpSpMkLst>
            <pc:docMk/>
            <pc:sldMk cId="1555777553" sldId="2615"/>
            <ac:grpSpMk id="3" creationId="{478A9F27-6940-4F0A-BE7F-EC91793182A9}"/>
          </ac:grpSpMkLst>
        </pc:grpChg>
        <pc:picChg chg="mod">
          <ac:chgData name="Marbahun" userId="f9980d50-8f48-457e-a9e2-6a97b313c7f2" providerId="ADAL" clId="{9AFA8AE3-020A-49AF-B68F-56E4875F99C5}" dt="2020-07-15T13:55:23.739" v="1846" actId="962"/>
          <ac:picMkLst>
            <pc:docMk/>
            <pc:sldMk cId="1555777553" sldId="2615"/>
            <ac:picMk id="4" creationId="{B4124AF4-CF88-49FE-9929-4036E6981C6E}"/>
          </ac:picMkLst>
        </pc:picChg>
        <pc:picChg chg="mod topLvl">
          <ac:chgData name="Marbahun" userId="f9980d50-8f48-457e-a9e2-6a97b313c7f2" providerId="ADAL" clId="{9AFA8AE3-020A-49AF-B68F-56E4875F99C5}" dt="2020-07-14T13:34:50.326" v="696" actId="165"/>
          <ac:picMkLst>
            <pc:docMk/>
            <pc:sldMk cId="1555777553" sldId="2615"/>
            <ac:picMk id="31" creationId="{63FA106C-221E-414A-A240-93BFAE5D9945}"/>
          </ac:picMkLst>
        </pc:picChg>
        <pc:picChg chg="mod topLvl">
          <ac:chgData name="Marbahun" userId="f9980d50-8f48-457e-a9e2-6a97b313c7f2" providerId="ADAL" clId="{9AFA8AE3-020A-49AF-B68F-56E4875F99C5}" dt="2020-07-14T13:34:50.326" v="696" actId="165"/>
          <ac:picMkLst>
            <pc:docMk/>
            <pc:sldMk cId="1555777553" sldId="2615"/>
            <ac:picMk id="32" creationId="{6672B736-1D31-405A-814C-D14B8E695740}"/>
          </ac:picMkLst>
        </pc:picChg>
        <pc:picChg chg="mod topLvl">
          <ac:chgData name="Marbahun" userId="f9980d50-8f48-457e-a9e2-6a97b313c7f2" providerId="ADAL" clId="{9AFA8AE3-020A-49AF-B68F-56E4875F99C5}" dt="2020-07-14T13:34:50.326" v="696" actId="165"/>
          <ac:picMkLst>
            <pc:docMk/>
            <pc:sldMk cId="1555777553" sldId="2615"/>
            <ac:picMk id="33" creationId="{61B5C556-8D28-4F6B-BC09-31D4DB88F878}"/>
          </ac:picMkLst>
        </pc:picChg>
        <pc:picChg chg="mod topLvl">
          <ac:chgData name="Marbahun" userId="f9980d50-8f48-457e-a9e2-6a97b313c7f2" providerId="ADAL" clId="{9AFA8AE3-020A-49AF-B68F-56E4875F99C5}" dt="2020-07-14T13:34:50.326" v="696" actId="165"/>
          <ac:picMkLst>
            <pc:docMk/>
            <pc:sldMk cId="1555777553" sldId="2615"/>
            <ac:picMk id="35" creationId="{356A0F2A-4713-43CB-8B61-39894AD8BE73}"/>
          </ac:picMkLst>
        </pc:picChg>
        <pc:picChg chg="mod topLvl">
          <ac:chgData name="Marbahun" userId="f9980d50-8f48-457e-a9e2-6a97b313c7f2" providerId="ADAL" clId="{9AFA8AE3-020A-49AF-B68F-56E4875F99C5}" dt="2020-07-14T13:34:50.326" v="696" actId="165"/>
          <ac:picMkLst>
            <pc:docMk/>
            <pc:sldMk cId="1555777553" sldId="2615"/>
            <ac:picMk id="36" creationId="{FFC8C368-51D2-4796-AD5B-8337C7EA97A9}"/>
          </ac:picMkLst>
        </pc:picChg>
        <pc:picChg chg="mod topLvl">
          <ac:chgData name="Marbahun" userId="f9980d50-8f48-457e-a9e2-6a97b313c7f2" providerId="ADAL" clId="{9AFA8AE3-020A-49AF-B68F-56E4875F99C5}" dt="2020-07-14T13:34:50.326" v="696" actId="165"/>
          <ac:picMkLst>
            <pc:docMk/>
            <pc:sldMk cId="1555777553" sldId="2615"/>
            <ac:picMk id="37" creationId="{1E3B3F7D-7A4A-4DEC-82EF-C60DCD802423}"/>
          </ac:picMkLst>
        </pc:picChg>
        <pc:picChg chg="mod topLvl">
          <ac:chgData name="Marbahun" userId="f9980d50-8f48-457e-a9e2-6a97b313c7f2" providerId="ADAL" clId="{9AFA8AE3-020A-49AF-B68F-56E4875F99C5}" dt="2020-07-14T13:34:50.326" v="696" actId="165"/>
          <ac:picMkLst>
            <pc:docMk/>
            <pc:sldMk cId="1555777553" sldId="2615"/>
            <ac:picMk id="38" creationId="{4E11BE4B-5525-4D86-8743-556800F2329E}"/>
          </ac:picMkLst>
        </pc:picChg>
        <pc:cxnChg chg="mod topLvl">
          <ac:chgData name="Marbahun" userId="f9980d50-8f48-457e-a9e2-6a97b313c7f2" providerId="ADAL" clId="{9AFA8AE3-020A-49AF-B68F-56E4875F99C5}" dt="2020-07-14T13:34:50.326" v="696" actId="165"/>
          <ac:cxnSpMkLst>
            <pc:docMk/>
            <pc:sldMk cId="1555777553" sldId="2615"/>
            <ac:cxnSpMk id="49" creationId="{36AC465F-E046-4154-B579-6DF581E1D96D}"/>
          </ac:cxnSpMkLst>
        </pc:cxnChg>
        <pc:cxnChg chg="mod topLvl">
          <ac:chgData name="Marbahun" userId="f9980d50-8f48-457e-a9e2-6a97b313c7f2" providerId="ADAL" clId="{9AFA8AE3-020A-49AF-B68F-56E4875F99C5}" dt="2020-07-14T13:34:50.326" v="696" actId="165"/>
          <ac:cxnSpMkLst>
            <pc:docMk/>
            <pc:sldMk cId="1555777553" sldId="2615"/>
            <ac:cxnSpMk id="50" creationId="{5CDDF33C-E52A-42E6-BC10-019E22C44507}"/>
          </ac:cxnSpMkLst>
        </pc:cxnChg>
        <pc:cxnChg chg="mod topLvl">
          <ac:chgData name="Marbahun" userId="f9980d50-8f48-457e-a9e2-6a97b313c7f2" providerId="ADAL" clId="{9AFA8AE3-020A-49AF-B68F-56E4875F99C5}" dt="2020-07-14T13:34:50.326" v="696" actId="165"/>
          <ac:cxnSpMkLst>
            <pc:docMk/>
            <pc:sldMk cId="1555777553" sldId="2615"/>
            <ac:cxnSpMk id="51" creationId="{C48EA419-D7EB-4564-A600-69CB1A883095}"/>
          </ac:cxnSpMkLst>
        </pc:cxnChg>
        <pc:cxnChg chg="mod topLvl">
          <ac:chgData name="Marbahun" userId="f9980d50-8f48-457e-a9e2-6a97b313c7f2" providerId="ADAL" clId="{9AFA8AE3-020A-49AF-B68F-56E4875F99C5}" dt="2020-07-14T13:34:50.326" v="696" actId="165"/>
          <ac:cxnSpMkLst>
            <pc:docMk/>
            <pc:sldMk cId="1555777553" sldId="2615"/>
            <ac:cxnSpMk id="52" creationId="{AFC882AA-34BE-4D48-9B3D-27771FFE7517}"/>
          </ac:cxnSpMkLst>
        </pc:cxnChg>
        <pc:cxnChg chg="mod topLvl">
          <ac:chgData name="Marbahun" userId="f9980d50-8f48-457e-a9e2-6a97b313c7f2" providerId="ADAL" clId="{9AFA8AE3-020A-49AF-B68F-56E4875F99C5}" dt="2020-07-14T13:34:50.326" v="696" actId="165"/>
          <ac:cxnSpMkLst>
            <pc:docMk/>
            <pc:sldMk cId="1555777553" sldId="2615"/>
            <ac:cxnSpMk id="53" creationId="{0F0138AF-D12A-4654-A66B-EC904DA117EB}"/>
          </ac:cxnSpMkLst>
        </pc:cxnChg>
        <pc:cxnChg chg="mod topLvl">
          <ac:chgData name="Marbahun" userId="f9980d50-8f48-457e-a9e2-6a97b313c7f2" providerId="ADAL" clId="{9AFA8AE3-020A-49AF-B68F-56E4875F99C5}" dt="2020-07-14T13:34:50.326" v="696" actId="165"/>
          <ac:cxnSpMkLst>
            <pc:docMk/>
            <pc:sldMk cId="1555777553" sldId="2615"/>
            <ac:cxnSpMk id="55" creationId="{A6FA5AF8-0275-4DC6-98F3-C8A7A41E2D3C}"/>
          </ac:cxnSpMkLst>
        </pc:cxnChg>
      </pc:sldChg>
      <pc:sldChg chg="addSp delSp modSp mod">
        <pc:chgData name="Marbahun" userId="f9980d50-8f48-457e-a9e2-6a97b313c7f2" providerId="ADAL" clId="{9AFA8AE3-020A-49AF-B68F-56E4875F99C5}" dt="2020-07-15T13:52:21.971" v="1820" actId="20577"/>
        <pc:sldMkLst>
          <pc:docMk/>
          <pc:sldMk cId="45995054" sldId="2616"/>
        </pc:sldMkLst>
        <pc:spChg chg="mod">
          <ac:chgData name="Marbahun" userId="f9980d50-8f48-457e-a9e2-6a97b313c7f2" providerId="ADAL" clId="{9AFA8AE3-020A-49AF-B68F-56E4875F99C5}" dt="2020-07-14T13:30:59.579" v="625" actId="1076"/>
          <ac:spMkLst>
            <pc:docMk/>
            <pc:sldMk cId="45995054" sldId="2616"/>
            <ac:spMk id="2" creationId="{40F26A47-A6AC-4E1E-BAF7-A5F0D60237BB}"/>
          </ac:spMkLst>
        </pc:spChg>
        <pc:spChg chg="mod">
          <ac:chgData name="Marbahun" userId="f9980d50-8f48-457e-a9e2-6a97b313c7f2" providerId="ADAL" clId="{9AFA8AE3-020A-49AF-B68F-56E4875F99C5}" dt="2020-07-14T13:29:56.664" v="575" actId="13244"/>
          <ac:spMkLst>
            <pc:docMk/>
            <pc:sldMk cId="45995054" sldId="2616"/>
            <ac:spMk id="6" creationId="{4F6D424C-6164-45A8-9954-32F0E70BCC4C}"/>
          </ac:spMkLst>
        </pc:spChg>
        <pc:spChg chg="mod topLvl">
          <ac:chgData name="Marbahun" userId="f9980d50-8f48-457e-a9e2-6a97b313c7f2" providerId="ADAL" clId="{9AFA8AE3-020A-49AF-B68F-56E4875F99C5}" dt="2020-07-14T14:40:30.520" v="1597" actId="164"/>
          <ac:spMkLst>
            <pc:docMk/>
            <pc:sldMk cId="45995054" sldId="2616"/>
            <ac:spMk id="22" creationId="{44246226-F0BB-4A79-A718-B935C23F70C1}"/>
          </ac:spMkLst>
        </pc:spChg>
        <pc:spChg chg="mod topLvl">
          <ac:chgData name="Marbahun" userId="f9980d50-8f48-457e-a9e2-6a97b313c7f2" providerId="ADAL" clId="{9AFA8AE3-020A-49AF-B68F-56E4875F99C5}" dt="2020-07-14T14:40:30.520" v="1597" actId="164"/>
          <ac:spMkLst>
            <pc:docMk/>
            <pc:sldMk cId="45995054" sldId="2616"/>
            <ac:spMk id="23" creationId="{3E5E6D15-420E-470A-B02C-ECEF027E9495}"/>
          </ac:spMkLst>
        </pc:spChg>
        <pc:spChg chg="mod topLvl">
          <ac:chgData name="Marbahun" userId="f9980d50-8f48-457e-a9e2-6a97b313c7f2" providerId="ADAL" clId="{9AFA8AE3-020A-49AF-B68F-56E4875F99C5}" dt="2020-07-14T14:40:30.520" v="1597" actId="164"/>
          <ac:spMkLst>
            <pc:docMk/>
            <pc:sldMk cId="45995054" sldId="2616"/>
            <ac:spMk id="24" creationId="{135DD089-B86A-4727-8A99-DF7FEAAD2E72}"/>
          </ac:spMkLst>
        </pc:spChg>
        <pc:spChg chg="mod topLvl">
          <ac:chgData name="Marbahun" userId="f9980d50-8f48-457e-a9e2-6a97b313c7f2" providerId="ADAL" clId="{9AFA8AE3-020A-49AF-B68F-56E4875F99C5}" dt="2020-07-14T14:40:30.520" v="1597" actId="164"/>
          <ac:spMkLst>
            <pc:docMk/>
            <pc:sldMk cId="45995054" sldId="2616"/>
            <ac:spMk id="25" creationId="{CF8CD7B1-E173-462C-A108-C220145D6591}"/>
          </ac:spMkLst>
        </pc:spChg>
        <pc:spChg chg="mod topLvl">
          <ac:chgData name="Marbahun" userId="f9980d50-8f48-457e-a9e2-6a97b313c7f2" providerId="ADAL" clId="{9AFA8AE3-020A-49AF-B68F-56E4875F99C5}" dt="2020-07-15T13:52:21.971" v="1820" actId="20577"/>
          <ac:spMkLst>
            <pc:docMk/>
            <pc:sldMk cId="45995054" sldId="2616"/>
            <ac:spMk id="26" creationId="{C875FA32-F2BD-4F96-99FB-9E5577E85559}"/>
          </ac:spMkLst>
        </pc:spChg>
        <pc:spChg chg="mod topLvl">
          <ac:chgData name="Marbahun" userId="f9980d50-8f48-457e-a9e2-6a97b313c7f2" providerId="ADAL" clId="{9AFA8AE3-020A-49AF-B68F-56E4875F99C5}" dt="2020-07-14T14:40:30.520" v="1597" actId="164"/>
          <ac:spMkLst>
            <pc:docMk/>
            <pc:sldMk cId="45995054" sldId="2616"/>
            <ac:spMk id="27" creationId="{85103FCC-0D7C-40AB-B1F1-325F5E421CF5}"/>
          </ac:spMkLst>
        </pc:spChg>
        <pc:spChg chg="mod topLvl">
          <ac:chgData name="Marbahun" userId="f9980d50-8f48-457e-a9e2-6a97b313c7f2" providerId="ADAL" clId="{9AFA8AE3-020A-49AF-B68F-56E4875F99C5}" dt="2020-07-14T14:40:30.520" v="1597" actId="164"/>
          <ac:spMkLst>
            <pc:docMk/>
            <pc:sldMk cId="45995054" sldId="2616"/>
            <ac:spMk id="28" creationId="{33AF652A-5E50-43B0-B338-999EDADCF476}"/>
          </ac:spMkLst>
        </pc:spChg>
        <pc:spChg chg="mod topLvl">
          <ac:chgData name="Marbahun" userId="f9980d50-8f48-457e-a9e2-6a97b313c7f2" providerId="ADAL" clId="{9AFA8AE3-020A-49AF-B68F-56E4875F99C5}" dt="2020-07-14T14:40:30.520" v="1597" actId="164"/>
          <ac:spMkLst>
            <pc:docMk/>
            <pc:sldMk cId="45995054" sldId="2616"/>
            <ac:spMk id="29" creationId="{F2F22B45-4EBE-4304-BF0B-51395B602E20}"/>
          </ac:spMkLst>
        </pc:spChg>
        <pc:spChg chg="mod topLvl">
          <ac:chgData name="Marbahun" userId="f9980d50-8f48-457e-a9e2-6a97b313c7f2" providerId="ADAL" clId="{9AFA8AE3-020A-49AF-B68F-56E4875F99C5}" dt="2020-07-14T14:40:30.520" v="1597" actId="164"/>
          <ac:spMkLst>
            <pc:docMk/>
            <pc:sldMk cId="45995054" sldId="2616"/>
            <ac:spMk id="30" creationId="{A49860CF-BA45-443F-AF8F-3E8568537F82}"/>
          </ac:spMkLst>
        </pc:spChg>
        <pc:spChg chg="mod topLvl">
          <ac:chgData name="Marbahun" userId="f9980d50-8f48-457e-a9e2-6a97b313c7f2" providerId="ADAL" clId="{9AFA8AE3-020A-49AF-B68F-56E4875F99C5}" dt="2020-07-14T14:40:30.520" v="1597" actId="164"/>
          <ac:spMkLst>
            <pc:docMk/>
            <pc:sldMk cId="45995054" sldId="2616"/>
            <ac:spMk id="31" creationId="{FE0569FC-7F75-4402-9649-05615C2B620B}"/>
          </ac:spMkLst>
        </pc:spChg>
        <pc:spChg chg="mod topLvl">
          <ac:chgData name="Marbahun" userId="f9980d50-8f48-457e-a9e2-6a97b313c7f2" providerId="ADAL" clId="{9AFA8AE3-020A-49AF-B68F-56E4875F99C5}" dt="2020-07-14T14:40:30.520" v="1597" actId="164"/>
          <ac:spMkLst>
            <pc:docMk/>
            <pc:sldMk cId="45995054" sldId="2616"/>
            <ac:spMk id="32" creationId="{2DF2C528-B6EA-4335-B426-51F5DA4D01EB}"/>
          </ac:spMkLst>
        </pc:spChg>
        <pc:spChg chg="mod topLvl">
          <ac:chgData name="Marbahun" userId="f9980d50-8f48-457e-a9e2-6a97b313c7f2" providerId="ADAL" clId="{9AFA8AE3-020A-49AF-B68F-56E4875F99C5}" dt="2020-07-14T14:40:30.520" v="1597" actId="164"/>
          <ac:spMkLst>
            <pc:docMk/>
            <pc:sldMk cId="45995054" sldId="2616"/>
            <ac:spMk id="33" creationId="{1736943D-64C2-4739-B651-C63B2AC7D9AF}"/>
          </ac:spMkLst>
        </pc:spChg>
        <pc:spChg chg="mod topLvl">
          <ac:chgData name="Marbahun" userId="f9980d50-8f48-457e-a9e2-6a97b313c7f2" providerId="ADAL" clId="{9AFA8AE3-020A-49AF-B68F-56E4875F99C5}" dt="2020-07-15T13:52:04.625" v="1817" actId="13244"/>
          <ac:spMkLst>
            <pc:docMk/>
            <pc:sldMk cId="45995054" sldId="2616"/>
            <ac:spMk id="34" creationId="{B499AB36-8FD1-47ED-82C8-D6DE1C7377BC}"/>
          </ac:spMkLst>
        </pc:spChg>
        <pc:spChg chg="mod topLvl">
          <ac:chgData name="Marbahun" userId="f9980d50-8f48-457e-a9e2-6a97b313c7f2" providerId="ADAL" clId="{9AFA8AE3-020A-49AF-B68F-56E4875F99C5}" dt="2020-07-15T13:52:04.625" v="1817" actId="13244"/>
          <ac:spMkLst>
            <pc:docMk/>
            <pc:sldMk cId="45995054" sldId="2616"/>
            <ac:spMk id="35" creationId="{A9FD267F-9A04-44A3-9E27-3E17169C8102}"/>
          </ac:spMkLst>
        </pc:spChg>
        <pc:spChg chg="mod topLvl">
          <ac:chgData name="Marbahun" userId="f9980d50-8f48-457e-a9e2-6a97b313c7f2" providerId="ADAL" clId="{9AFA8AE3-020A-49AF-B68F-56E4875F99C5}" dt="2020-07-14T14:40:30.520" v="1597" actId="164"/>
          <ac:spMkLst>
            <pc:docMk/>
            <pc:sldMk cId="45995054" sldId="2616"/>
            <ac:spMk id="36" creationId="{E91BD168-3673-46A1-940A-D56CF0570C0A}"/>
          </ac:spMkLst>
        </pc:spChg>
        <pc:spChg chg="mod topLvl">
          <ac:chgData name="Marbahun" userId="f9980d50-8f48-457e-a9e2-6a97b313c7f2" providerId="ADAL" clId="{9AFA8AE3-020A-49AF-B68F-56E4875F99C5}" dt="2020-07-14T14:40:30.520" v="1597" actId="164"/>
          <ac:spMkLst>
            <pc:docMk/>
            <pc:sldMk cId="45995054" sldId="2616"/>
            <ac:spMk id="37" creationId="{4A68B687-5651-4EAB-A4C0-515CF42903E5}"/>
          </ac:spMkLst>
        </pc:spChg>
        <pc:spChg chg="mod topLvl">
          <ac:chgData name="Marbahun" userId="f9980d50-8f48-457e-a9e2-6a97b313c7f2" providerId="ADAL" clId="{9AFA8AE3-020A-49AF-B68F-56E4875F99C5}" dt="2020-07-14T14:40:30.520" v="1597" actId="164"/>
          <ac:spMkLst>
            <pc:docMk/>
            <pc:sldMk cId="45995054" sldId="2616"/>
            <ac:spMk id="38" creationId="{AF13FD07-E85A-42AF-BD7D-063642314EC2}"/>
          </ac:spMkLst>
        </pc:spChg>
        <pc:spChg chg="mod topLvl">
          <ac:chgData name="Marbahun" userId="f9980d50-8f48-457e-a9e2-6a97b313c7f2" providerId="ADAL" clId="{9AFA8AE3-020A-49AF-B68F-56E4875F99C5}" dt="2020-07-14T14:40:30.520" v="1597" actId="164"/>
          <ac:spMkLst>
            <pc:docMk/>
            <pc:sldMk cId="45995054" sldId="2616"/>
            <ac:spMk id="39" creationId="{6FD3636C-04CA-41A7-9F7B-820C91E10B46}"/>
          </ac:spMkLst>
        </pc:spChg>
        <pc:spChg chg="mod topLvl">
          <ac:chgData name="Marbahun" userId="f9980d50-8f48-457e-a9e2-6a97b313c7f2" providerId="ADAL" clId="{9AFA8AE3-020A-49AF-B68F-56E4875F99C5}" dt="2020-07-14T14:40:30.520" v="1597" actId="164"/>
          <ac:spMkLst>
            <pc:docMk/>
            <pc:sldMk cId="45995054" sldId="2616"/>
            <ac:spMk id="40" creationId="{0A2044C9-2653-490D-84C2-C7BEF735DB12}"/>
          </ac:spMkLst>
        </pc:spChg>
        <pc:spChg chg="mod topLvl">
          <ac:chgData name="Marbahun" userId="f9980d50-8f48-457e-a9e2-6a97b313c7f2" providerId="ADAL" clId="{9AFA8AE3-020A-49AF-B68F-56E4875F99C5}" dt="2020-07-14T14:40:30.520" v="1597" actId="164"/>
          <ac:spMkLst>
            <pc:docMk/>
            <pc:sldMk cId="45995054" sldId="2616"/>
            <ac:spMk id="41" creationId="{40F61811-9E7D-463B-B5E3-9C6668E02DD9}"/>
          </ac:spMkLst>
        </pc:spChg>
        <pc:spChg chg="mod">
          <ac:chgData name="Marbahun" userId="f9980d50-8f48-457e-a9e2-6a97b313c7f2" providerId="ADAL" clId="{9AFA8AE3-020A-49AF-B68F-56E4875F99C5}" dt="2020-07-14T13:30:50.888" v="585"/>
          <ac:spMkLst>
            <pc:docMk/>
            <pc:sldMk cId="45995054" sldId="2616"/>
            <ac:spMk id="45" creationId="{D67BD14C-A238-442B-89B7-3065CF9B4A4D}"/>
          </ac:spMkLst>
        </pc:spChg>
        <pc:spChg chg="mod">
          <ac:chgData name="Marbahun" userId="f9980d50-8f48-457e-a9e2-6a97b313c7f2" providerId="ADAL" clId="{9AFA8AE3-020A-49AF-B68F-56E4875F99C5}" dt="2020-07-14T13:30:50.888" v="585"/>
          <ac:spMkLst>
            <pc:docMk/>
            <pc:sldMk cId="45995054" sldId="2616"/>
            <ac:spMk id="46" creationId="{C93B7078-9EE3-4E73-809D-2D842515E7CF}"/>
          </ac:spMkLst>
        </pc:spChg>
        <pc:spChg chg="mod">
          <ac:chgData name="Marbahun" userId="f9980d50-8f48-457e-a9e2-6a97b313c7f2" providerId="ADAL" clId="{9AFA8AE3-020A-49AF-B68F-56E4875F99C5}" dt="2020-07-14T13:31:22.681" v="634"/>
          <ac:spMkLst>
            <pc:docMk/>
            <pc:sldMk cId="45995054" sldId="2616"/>
            <ac:spMk id="47" creationId="{10A32B33-CC7A-47E2-92F4-45DDD2904C8F}"/>
          </ac:spMkLst>
        </pc:spChg>
        <pc:spChg chg="mod">
          <ac:chgData name="Marbahun" userId="f9980d50-8f48-457e-a9e2-6a97b313c7f2" providerId="ADAL" clId="{9AFA8AE3-020A-49AF-B68F-56E4875F99C5}" dt="2020-07-14T13:31:22.681" v="634"/>
          <ac:spMkLst>
            <pc:docMk/>
            <pc:sldMk cId="45995054" sldId="2616"/>
            <ac:spMk id="48" creationId="{E556CC83-F7E4-4AE6-9D92-230A46696497}"/>
          </ac:spMkLst>
        </pc:spChg>
        <pc:grpChg chg="add del mod">
          <ac:chgData name="Marbahun" userId="f9980d50-8f48-457e-a9e2-6a97b313c7f2" providerId="ADAL" clId="{9AFA8AE3-020A-49AF-B68F-56E4875F99C5}" dt="2020-07-14T13:28:48.938" v="566" actId="165"/>
          <ac:grpSpMkLst>
            <pc:docMk/>
            <pc:sldMk cId="45995054" sldId="2616"/>
            <ac:grpSpMk id="3" creationId="{E6BA40A7-C861-4DF8-8759-81FFE34C1729}"/>
          </ac:grpSpMkLst>
        </pc:grpChg>
        <pc:grpChg chg="add del mod">
          <ac:chgData name="Marbahun" userId="f9980d50-8f48-457e-a9e2-6a97b313c7f2" providerId="ADAL" clId="{9AFA8AE3-020A-49AF-B68F-56E4875F99C5}" dt="2020-07-14T14:39:58.507" v="1591" actId="165"/>
          <ac:grpSpMkLst>
            <pc:docMk/>
            <pc:sldMk cId="45995054" sldId="2616"/>
            <ac:grpSpMk id="10" creationId="{0B8888BF-93B0-4A5B-A040-C7BFBAD3A805}"/>
          </ac:grpSpMkLst>
        </pc:grpChg>
        <pc:grpChg chg="add mod">
          <ac:chgData name="Marbahun" userId="f9980d50-8f48-457e-a9e2-6a97b313c7f2" providerId="ADAL" clId="{9AFA8AE3-020A-49AF-B68F-56E4875F99C5}" dt="2020-07-14T14:41:03.859" v="1636" actId="962"/>
          <ac:grpSpMkLst>
            <pc:docMk/>
            <pc:sldMk cId="45995054" sldId="2616"/>
            <ac:grpSpMk id="12" creationId="{485483FB-A004-458E-9259-6C8CBA86BD92}"/>
          </ac:grpSpMkLst>
        </pc:grpChg>
        <pc:grpChg chg="del mod topLvl">
          <ac:chgData name="Marbahun" userId="f9980d50-8f48-457e-a9e2-6a97b313c7f2" providerId="ADAL" clId="{9AFA8AE3-020A-49AF-B68F-56E4875F99C5}" dt="2020-07-14T13:31:25.205" v="635" actId="478"/>
          <ac:grpSpMkLst>
            <pc:docMk/>
            <pc:sldMk cId="45995054" sldId="2616"/>
            <ac:grpSpMk id="43" creationId="{7ABCBFA9-5316-498D-AE8A-290A6A43E08E}"/>
          </ac:grpSpMkLst>
        </pc:grpChg>
        <pc:grpChg chg="del mod topLvl">
          <ac:chgData name="Marbahun" userId="f9980d50-8f48-457e-a9e2-6a97b313c7f2" providerId="ADAL" clId="{9AFA8AE3-020A-49AF-B68F-56E4875F99C5}" dt="2020-07-14T13:31:02.018" v="626" actId="478"/>
          <ac:grpSpMkLst>
            <pc:docMk/>
            <pc:sldMk cId="45995054" sldId="2616"/>
            <ac:grpSpMk id="44" creationId="{B702852C-5A06-41C9-8BB6-F54506CC48BD}"/>
          </ac:grpSpMkLst>
        </pc:grpChg>
        <pc:grpChg chg="del mod">
          <ac:chgData name="Marbahun" userId="f9980d50-8f48-457e-a9e2-6a97b313c7f2" providerId="ADAL" clId="{9AFA8AE3-020A-49AF-B68F-56E4875F99C5}" dt="2020-07-14T13:22:29.985" v="492" actId="165"/>
          <ac:grpSpMkLst>
            <pc:docMk/>
            <pc:sldMk cId="45995054" sldId="2616"/>
            <ac:grpSpMk id="50" creationId="{FC9F209E-72AD-45B9-9ACB-4186EA503302}"/>
          </ac:grpSpMkLst>
        </pc:grpChg>
        <pc:picChg chg="add mod topLvl">
          <ac:chgData name="Marbahun" userId="f9980d50-8f48-457e-a9e2-6a97b313c7f2" providerId="ADAL" clId="{9AFA8AE3-020A-49AF-B68F-56E4875F99C5}" dt="2020-07-14T14:40:30.520" v="1597" actId="164"/>
          <ac:picMkLst>
            <pc:docMk/>
            <pc:sldMk cId="45995054" sldId="2616"/>
            <ac:picMk id="5" creationId="{0C2EB1A4-17DF-429F-95B7-A3D181EB4206}"/>
          </ac:picMkLst>
        </pc:picChg>
        <pc:picChg chg="add mod topLvl">
          <ac:chgData name="Marbahun" userId="f9980d50-8f48-457e-a9e2-6a97b313c7f2" providerId="ADAL" clId="{9AFA8AE3-020A-49AF-B68F-56E4875F99C5}" dt="2020-07-14T14:40:30.520" v="1597" actId="164"/>
          <ac:picMkLst>
            <pc:docMk/>
            <pc:sldMk cId="45995054" sldId="2616"/>
            <ac:picMk id="49" creationId="{A3B7F243-2FFC-4A32-AA91-0117CDDD556B}"/>
          </ac:picMkLst>
        </pc:picChg>
        <pc:cxnChg chg="mod ord topLvl">
          <ac:chgData name="Marbahun" userId="f9980d50-8f48-457e-a9e2-6a97b313c7f2" providerId="ADAL" clId="{9AFA8AE3-020A-49AF-B68F-56E4875F99C5}" dt="2020-07-15T13:51:45.192" v="1816" actId="13244"/>
          <ac:cxnSpMkLst>
            <pc:docMk/>
            <pc:sldMk cId="45995054" sldId="2616"/>
            <ac:cxnSpMk id="42" creationId="{447D7B84-3651-44C7-B412-35DD99AD2D8F}"/>
          </ac:cxnSpMkLst>
        </pc:cxnChg>
      </pc:sldChg>
      <pc:sldChg chg="modSp mod">
        <pc:chgData name="Marbahun" userId="f9980d50-8f48-457e-a9e2-6a97b313c7f2" providerId="ADAL" clId="{9AFA8AE3-020A-49AF-B68F-56E4875F99C5}" dt="2020-07-15T13:49:10.798" v="1751" actId="962"/>
        <pc:sldMkLst>
          <pc:docMk/>
          <pc:sldMk cId="4128668248" sldId="2617"/>
        </pc:sldMkLst>
        <pc:spChg chg="mod">
          <ac:chgData name="Marbahun" userId="f9980d50-8f48-457e-a9e2-6a97b313c7f2" providerId="ADAL" clId="{9AFA8AE3-020A-49AF-B68F-56E4875F99C5}" dt="2020-07-14T06:23:28.771" v="3"/>
          <ac:spMkLst>
            <pc:docMk/>
            <pc:sldMk cId="4128668248" sldId="2617"/>
            <ac:spMk id="2" creationId="{8B853F7E-D78D-41DE-B3DF-2C2EC01C0A6A}"/>
          </ac:spMkLst>
        </pc:spChg>
        <pc:picChg chg="mod">
          <ac:chgData name="Marbahun" userId="f9980d50-8f48-457e-a9e2-6a97b313c7f2" providerId="ADAL" clId="{9AFA8AE3-020A-49AF-B68F-56E4875F99C5}" dt="2020-07-15T13:49:10.798" v="1751" actId="962"/>
          <ac:picMkLst>
            <pc:docMk/>
            <pc:sldMk cId="4128668248" sldId="2617"/>
            <ac:picMk id="20" creationId="{0B33D237-2984-40BD-A95F-14C5056F3F88}"/>
          </ac:picMkLst>
        </pc:picChg>
        <pc:picChg chg="mod modCrop">
          <ac:chgData name="Marbahun" userId="f9980d50-8f48-457e-a9e2-6a97b313c7f2" providerId="ADAL" clId="{9AFA8AE3-020A-49AF-B68F-56E4875F99C5}" dt="2020-07-14T12:34:32.635" v="216" actId="14100"/>
          <ac:picMkLst>
            <pc:docMk/>
            <pc:sldMk cId="4128668248" sldId="2617"/>
            <ac:picMk id="69" creationId="{F169CC44-6A41-483D-9FFA-59675D63FF44}"/>
          </ac:picMkLst>
        </pc:picChg>
        <pc:picChg chg="mod modCrop">
          <ac:chgData name="Marbahun" userId="f9980d50-8f48-457e-a9e2-6a97b313c7f2" providerId="ADAL" clId="{9AFA8AE3-020A-49AF-B68F-56E4875F99C5}" dt="2020-07-14T12:34:32.635" v="216" actId="14100"/>
          <ac:picMkLst>
            <pc:docMk/>
            <pc:sldMk cId="4128668248" sldId="2617"/>
            <ac:picMk id="70" creationId="{0D5FB677-5E49-4C0F-BEE3-8E2180C8142D}"/>
          </ac:picMkLst>
        </pc:picChg>
        <pc:picChg chg="mod modCrop">
          <ac:chgData name="Marbahun" userId="f9980d50-8f48-457e-a9e2-6a97b313c7f2" providerId="ADAL" clId="{9AFA8AE3-020A-49AF-B68F-56E4875F99C5}" dt="2020-07-14T12:34:32.635" v="216" actId="14100"/>
          <ac:picMkLst>
            <pc:docMk/>
            <pc:sldMk cId="4128668248" sldId="2617"/>
            <ac:picMk id="71" creationId="{935E6119-3FE1-4D03-82D8-7C1F6CD0C065}"/>
          </ac:picMkLst>
        </pc:picChg>
        <pc:picChg chg="mod modCrop">
          <ac:chgData name="Marbahun" userId="f9980d50-8f48-457e-a9e2-6a97b313c7f2" providerId="ADAL" clId="{9AFA8AE3-020A-49AF-B68F-56E4875F99C5}" dt="2020-07-14T12:34:32.635" v="216" actId="14100"/>
          <ac:picMkLst>
            <pc:docMk/>
            <pc:sldMk cId="4128668248" sldId="2617"/>
            <ac:picMk id="72" creationId="{80C9CC59-DCEA-4B0D-B2C0-B23D1C73873E}"/>
          </ac:picMkLst>
        </pc:picChg>
        <pc:picChg chg="mod">
          <ac:chgData name="Marbahun" userId="f9980d50-8f48-457e-a9e2-6a97b313c7f2" providerId="ADAL" clId="{9AFA8AE3-020A-49AF-B68F-56E4875F99C5}" dt="2020-07-14T12:34:32.635" v="216" actId="14100"/>
          <ac:picMkLst>
            <pc:docMk/>
            <pc:sldMk cId="4128668248" sldId="2617"/>
            <ac:picMk id="73" creationId="{3AE941F8-70D2-4329-BCD0-5E4D845B9821}"/>
          </ac:picMkLst>
        </pc:picChg>
        <pc:picChg chg="mod">
          <ac:chgData name="Marbahun" userId="f9980d50-8f48-457e-a9e2-6a97b313c7f2" providerId="ADAL" clId="{9AFA8AE3-020A-49AF-B68F-56E4875F99C5}" dt="2020-07-14T12:34:32.635" v="216" actId="14100"/>
          <ac:picMkLst>
            <pc:docMk/>
            <pc:sldMk cId="4128668248" sldId="2617"/>
            <ac:picMk id="74" creationId="{A0A02E04-82AE-4DEA-8A31-2018664319B2}"/>
          </ac:picMkLst>
        </pc:picChg>
        <pc:picChg chg="mod">
          <ac:chgData name="Marbahun" userId="f9980d50-8f48-457e-a9e2-6a97b313c7f2" providerId="ADAL" clId="{9AFA8AE3-020A-49AF-B68F-56E4875F99C5}" dt="2020-07-14T12:34:32.635" v="216" actId="14100"/>
          <ac:picMkLst>
            <pc:docMk/>
            <pc:sldMk cId="4128668248" sldId="2617"/>
            <ac:picMk id="75" creationId="{09B838D3-6AA6-4D97-AD38-C8B1C3B5A9A6}"/>
          </ac:picMkLst>
        </pc:picChg>
        <pc:picChg chg="mod">
          <ac:chgData name="Marbahun" userId="f9980d50-8f48-457e-a9e2-6a97b313c7f2" providerId="ADAL" clId="{9AFA8AE3-020A-49AF-B68F-56E4875F99C5}" dt="2020-07-14T12:34:32.635" v="216" actId="14100"/>
          <ac:picMkLst>
            <pc:docMk/>
            <pc:sldMk cId="4128668248" sldId="2617"/>
            <ac:picMk id="76" creationId="{E60A511A-36C3-46EA-85CC-498BD8793A7B}"/>
          </ac:picMkLst>
        </pc:picChg>
        <pc:picChg chg="mod">
          <ac:chgData name="Marbahun" userId="f9980d50-8f48-457e-a9e2-6a97b313c7f2" providerId="ADAL" clId="{9AFA8AE3-020A-49AF-B68F-56E4875F99C5}" dt="2020-07-15T13:48:16.342" v="1689" actId="962"/>
          <ac:picMkLst>
            <pc:docMk/>
            <pc:sldMk cId="4128668248" sldId="2617"/>
            <ac:picMk id="80" creationId="{51A07C47-C634-411B-9525-F0EE2DF2F60E}"/>
          </ac:picMkLst>
        </pc:picChg>
        <pc:picChg chg="mod">
          <ac:chgData name="Marbahun" userId="f9980d50-8f48-457e-a9e2-6a97b313c7f2" providerId="ADAL" clId="{9AFA8AE3-020A-49AF-B68F-56E4875F99C5}" dt="2020-07-15T13:49:02.633" v="1745" actId="962"/>
          <ac:picMkLst>
            <pc:docMk/>
            <pc:sldMk cId="4128668248" sldId="2617"/>
            <ac:picMk id="86" creationId="{9704DE69-055F-426D-AC94-2B56D3CCE77C}"/>
          </ac:picMkLst>
        </pc:picChg>
      </pc:sldChg>
      <pc:sldMasterChg chg="modSldLayout">
        <pc:chgData name="Marbahun" userId="f9980d50-8f48-457e-a9e2-6a97b313c7f2" providerId="ADAL" clId="{9AFA8AE3-020A-49AF-B68F-56E4875F99C5}" dt="2020-07-14T14:32:15.141" v="1589" actId="478"/>
        <pc:sldMasterMkLst>
          <pc:docMk/>
          <pc:sldMasterMk cId="1881724970" sldId="2147484551"/>
        </pc:sldMasterMkLst>
        <pc:sldLayoutChg chg="modSp mod">
          <pc:chgData name="Marbahun" userId="f9980d50-8f48-457e-a9e2-6a97b313c7f2" providerId="ADAL" clId="{9AFA8AE3-020A-49AF-B68F-56E4875F99C5}" dt="2020-07-14T13:43:36.218" v="779" actId="1076"/>
          <pc:sldLayoutMkLst>
            <pc:docMk/>
            <pc:sldMasterMk cId="1881724970" sldId="2147484551"/>
            <pc:sldLayoutMk cId="1313428702" sldId="2147484619"/>
          </pc:sldLayoutMkLst>
          <pc:spChg chg="mod">
            <ac:chgData name="Marbahun" userId="f9980d50-8f48-457e-a9e2-6a97b313c7f2" providerId="ADAL" clId="{9AFA8AE3-020A-49AF-B68F-56E4875F99C5}" dt="2020-07-14T13:43:36.218" v="779" actId="1076"/>
            <ac:spMkLst>
              <pc:docMk/>
              <pc:sldMasterMk cId="1881724970" sldId="2147484551"/>
              <pc:sldLayoutMk cId="1313428702" sldId="2147484619"/>
              <ac:spMk id="4" creationId="{D1FDE817-4581-481C-9C54-D23C2F82ACA3}"/>
            </ac:spMkLst>
          </pc:spChg>
        </pc:sldLayoutChg>
        <pc:sldLayoutChg chg="addSp delSp modSp mod">
          <pc:chgData name="Marbahun" userId="f9980d50-8f48-457e-a9e2-6a97b313c7f2" providerId="ADAL" clId="{9AFA8AE3-020A-49AF-B68F-56E4875F99C5}" dt="2020-07-14T14:32:15.141" v="1589" actId="478"/>
          <pc:sldLayoutMkLst>
            <pc:docMk/>
            <pc:sldMasterMk cId="1881724970" sldId="2147484551"/>
            <pc:sldLayoutMk cId="934580890" sldId="2147484624"/>
          </pc:sldLayoutMkLst>
          <pc:spChg chg="add del mod">
            <ac:chgData name="Marbahun" userId="f9980d50-8f48-457e-a9e2-6a97b313c7f2" providerId="ADAL" clId="{9AFA8AE3-020A-49AF-B68F-56E4875F99C5}" dt="2020-07-14T14:32:15.141" v="1589" actId="478"/>
            <ac:spMkLst>
              <pc:docMk/>
              <pc:sldMasterMk cId="1881724970" sldId="2147484551"/>
              <pc:sldLayoutMk cId="934580890" sldId="2147484624"/>
              <ac:spMk id="3" creationId="{8E620976-EC9E-4093-B8D7-F5378BDFADF6}"/>
            </ac:spMkLst>
          </pc:spChg>
          <pc:spChg chg="mod">
            <ac:chgData name="Marbahun" userId="f9980d50-8f48-457e-a9e2-6a97b313c7f2" providerId="ADAL" clId="{9AFA8AE3-020A-49AF-B68F-56E4875F99C5}" dt="2020-07-14T14:32:12.603" v="1588" actId="552"/>
            <ac:spMkLst>
              <pc:docMk/>
              <pc:sldMasterMk cId="1881724970" sldId="2147484551"/>
              <pc:sldLayoutMk cId="934580890" sldId="2147484624"/>
              <ac:spMk id="5" creationId="{ED3B5B8C-7294-44EF-AF9F-0A3D34A90417}"/>
            </ac:spMkLst>
          </pc:spChg>
        </pc:sldLayoutChg>
      </pc:sldMasterChg>
    </pc:docChg>
  </pc:docChgLst>
  <pc:docChgLst>
    <pc:chgData name="Wanlambok Nongbet [Chillibreeze]" userId="6bf028ea-505a-4797-9fbe-498829f78d74" providerId="ADAL" clId="{B9E56915-1E25-4300-A793-9990762C409D}"/>
    <pc:docChg chg="modSld">
      <pc:chgData name="Wanlambok Nongbet [Chillibreeze]" userId="6bf028ea-505a-4797-9fbe-498829f78d74" providerId="ADAL" clId="{B9E56915-1E25-4300-A793-9990762C409D}" dt="2020-07-15T13:25:08.144" v="1" actId="2711"/>
      <pc:docMkLst>
        <pc:docMk/>
      </pc:docMkLst>
      <pc:sldChg chg="modSp mod">
        <pc:chgData name="Wanlambok Nongbet [Chillibreeze]" userId="6bf028ea-505a-4797-9fbe-498829f78d74" providerId="ADAL" clId="{B9E56915-1E25-4300-A793-9990762C409D}" dt="2020-07-15T13:25:08.144" v="1" actId="2711"/>
        <pc:sldMkLst>
          <pc:docMk/>
          <pc:sldMk cId="17682011" sldId="1883"/>
        </pc:sldMkLst>
        <pc:spChg chg="mod">
          <ac:chgData name="Wanlambok Nongbet [Chillibreeze]" userId="6bf028ea-505a-4797-9fbe-498829f78d74" providerId="ADAL" clId="{B9E56915-1E25-4300-A793-9990762C409D}" dt="2020-07-15T13:25:08.144" v="1" actId="2711"/>
          <ac:spMkLst>
            <pc:docMk/>
            <pc:sldMk cId="17682011" sldId="1883"/>
            <ac:spMk id="11" creationId="{CA4FC620-F725-45BE-9D4C-4F9B590A3859}"/>
          </ac:spMkLst>
        </pc:spChg>
        <pc:spChg chg="mod">
          <ac:chgData name="Wanlambok Nongbet [Chillibreeze]" userId="6bf028ea-505a-4797-9fbe-498829f78d74" providerId="ADAL" clId="{B9E56915-1E25-4300-A793-9990762C409D}" dt="2020-07-15T13:25:08.144" v="1" actId="2711"/>
          <ac:spMkLst>
            <pc:docMk/>
            <pc:sldMk cId="17682011" sldId="1883"/>
            <ac:spMk id="17" creationId="{900E8F7D-31D9-4BB5-AE42-06C0DFFD38B1}"/>
          </ac:spMkLst>
        </pc:spChg>
      </pc:sldChg>
      <pc:sldChg chg="modSp mod">
        <pc:chgData name="Wanlambok Nongbet [Chillibreeze]" userId="6bf028ea-505a-4797-9fbe-498829f78d74" providerId="ADAL" clId="{B9E56915-1E25-4300-A793-9990762C409D}" dt="2020-07-15T13:25:03.535" v="0" actId="2711"/>
        <pc:sldMkLst>
          <pc:docMk/>
          <pc:sldMk cId="2608315545" sldId="1948"/>
        </pc:sldMkLst>
        <pc:spChg chg="mod">
          <ac:chgData name="Wanlambok Nongbet [Chillibreeze]" userId="6bf028ea-505a-4797-9fbe-498829f78d74" providerId="ADAL" clId="{B9E56915-1E25-4300-A793-9990762C409D}" dt="2020-07-15T13:25:03.535" v="0" actId="2711"/>
          <ac:spMkLst>
            <pc:docMk/>
            <pc:sldMk cId="2608315545" sldId="1948"/>
            <ac:spMk id="4" creationId="{2E54AB58-901D-4400-85AE-17D2F685A019}"/>
          </ac:spMkLst>
        </pc:spChg>
        <pc:spChg chg="mod">
          <ac:chgData name="Wanlambok Nongbet [Chillibreeze]" userId="6bf028ea-505a-4797-9fbe-498829f78d74" providerId="ADAL" clId="{B9E56915-1E25-4300-A793-9990762C409D}" dt="2020-07-15T13:25:03.535" v="0" actId="2711"/>
          <ac:spMkLst>
            <pc:docMk/>
            <pc:sldMk cId="2608315545" sldId="1948"/>
            <ac:spMk id="6" creationId="{505F85DD-89FB-4638-A422-E7A99340B4DB}"/>
          </ac:spMkLst>
        </pc:spChg>
        <pc:spChg chg="mod">
          <ac:chgData name="Wanlambok Nongbet [Chillibreeze]" userId="6bf028ea-505a-4797-9fbe-498829f78d74" providerId="ADAL" clId="{B9E56915-1E25-4300-A793-9990762C409D}" dt="2020-07-15T13:25:03.535" v="0" actId="2711"/>
          <ac:spMkLst>
            <pc:docMk/>
            <pc:sldMk cId="2608315545" sldId="1948"/>
            <ac:spMk id="8" creationId="{8F979B33-1929-42C4-BAE7-889A7FDFE1B2}"/>
          </ac:spMkLst>
        </pc:spChg>
        <pc:spChg chg="mod">
          <ac:chgData name="Wanlambok Nongbet [Chillibreeze]" userId="6bf028ea-505a-4797-9fbe-498829f78d74" providerId="ADAL" clId="{B9E56915-1E25-4300-A793-9990762C409D}" dt="2020-07-15T13:25:03.535" v="0" actId="2711"/>
          <ac:spMkLst>
            <pc:docMk/>
            <pc:sldMk cId="2608315545" sldId="1948"/>
            <ac:spMk id="10" creationId="{C12E8703-F2F4-4C6C-AC1A-C836CB9CC5A6}"/>
          </ac:spMkLst>
        </pc:spChg>
        <pc:spChg chg="mod">
          <ac:chgData name="Wanlambok Nongbet [Chillibreeze]" userId="6bf028ea-505a-4797-9fbe-498829f78d74" providerId="ADAL" clId="{B9E56915-1E25-4300-A793-9990762C409D}" dt="2020-07-15T13:25:03.535" v="0" actId="2711"/>
          <ac:spMkLst>
            <pc:docMk/>
            <pc:sldMk cId="2608315545" sldId="1948"/>
            <ac:spMk id="12" creationId="{83FBDDCA-414D-4874-9F5B-D485CD66BE7C}"/>
          </ac:spMkLst>
        </pc:spChg>
        <pc:spChg chg="mod">
          <ac:chgData name="Wanlambok Nongbet [Chillibreeze]" userId="6bf028ea-505a-4797-9fbe-498829f78d74" providerId="ADAL" clId="{B9E56915-1E25-4300-A793-9990762C409D}" dt="2020-07-15T13:25:03.535" v="0" actId="2711"/>
          <ac:spMkLst>
            <pc:docMk/>
            <pc:sldMk cId="2608315545" sldId="1948"/>
            <ac:spMk id="57" creationId="{DF7FC378-8926-40CD-8DC3-30ACEF9534ED}"/>
          </ac:spMkLst>
        </pc:spChg>
        <pc:spChg chg="mod">
          <ac:chgData name="Wanlambok Nongbet [Chillibreeze]" userId="6bf028ea-505a-4797-9fbe-498829f78d74" providerId="ADAL" clId="{B9E56915-1E25-4300-A793-9990762C409D}" dt="2020-07-15T13:25:03.535" v="0" actId="2711"/>
          <ac:spMkLst>
            <pc:docMk/>
            <pc:sldMk cId="2608315545" sldId="1948"/>
            <ac:spMk id="61" creationId="{37A149A6-05F5-4E55-BA10-FC86FDCEE91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7/23/2020 10:18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7/23/2020 10:17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panose="020B0502040204020203"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7/23/2020 10:17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7/23/2020 10:17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695200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7/23/2020 10:17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457658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a:solidFill>
                  <a:schemeClr val="tx1"/>
                </a:solidFill>
                <a:effectLst/>
                <a:latin typeface="Segoe UI Light" pitchFamily="34" charset="0"/>
                <a:ea typeface="+mn-ea"/>
                <a:cs typeface="+mn-cs"/>
              </a:rPr>
              <a:t>For more information, you can see:</a:t>
            </a:r>
          </a:p>
          <a:p>
            <a:r>
              <a:rPr lang="en-US" sz="882" b="0" kern="1200">
                <a:solidFill>
                  <a:schemeClr val="tx1"/>
                </a:solidFill>
                <a:effectLst/>
                <a:latin typeface="Segoe UI Light" pitchFamily="34" charset="0"/>
                <a:ea typeface="+mn-ea"/>
                <a:cs typeface="+mn-cs"/>
              </a:rPr>
              <a:t>Build Pipeline Options - https://docs.microsoft.com/en-us/azure/devops/pipelines/build/options?view=vsts&amp;tabs=yaml</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7/23/2020 10:17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791230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7/23/2020 10:17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384016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a:solidFill>
                  <a:schemeClr val="tx1"/>
                </a:solidFill>
                <a:effectLst/>
                <a:latin typeface="Segoe UI Light" pitchFamily="34" charset="0"/>
                <a:ea typeface="+mn-ea"/>
                <a:cs typeface="+mn-cs"/>
              </a:rPr>
              <a:t>For more information, you can see:</a:t>
            </a:r>
            <a:br>
              <a:rPr lang="en-US" sz="882" b="0" kern="1200">
                <a:solidFill>
                  <a:schemeClr val="tx1"/>
                </a:solidFill>
                <a:effectLst/>
                <a:latin typeface="Segoe UI Light" pitchFamily="34" charset="0"/>
                <a:ea typeface="+mn-ea"/>
                <a:cs typeface="+mn-cs"/>
              </a:rPr>
            </a:br>
            <a:r>
              <a:rPr lang="en-US" sz="882" b="0" kern="1200">
                <a:solidFill>
                  <a:schemeClr val="tx1"/>
                </a:solidFill>
                <a:effectLst/>
                <a:latin typeface="Segoe UI Light" pitchFamily="34" charset="0"/>
                <a:ea typeface="+mn-ea"/>
                <a:cs typeface="+mn-cs"/>
              </a:rPr>
              <a:t>Capabilities - https://docs.microsoft.com/en-us/azure/devops/pipelines/agents/agents?view=vsts#capabilities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7/23/2020 10:17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957260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 You can define a build as a collection of jobs, rather than as a single job. Each job consumes one of these parallel jobs that runs on an agent. If there aren't enough parallel jobs available for your organization, the jobs will be queued and run sequentially.</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7/23/2020 10:17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719781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Do self-hosted agents have any performance advantages over Microsoft-hosted agents?</a:t>
            </a:r>
          </a:p>
          <a:p>
            <a:r>
              <a:rPr lang="en-US" sz="882" b="0" i="0" u="none" strike="noStrike" kern="1200">
                <a:solidFill>
                  <a:schemeClr val="tx1"/>
                </a:solidFill>
                <a:effectLst/>
                <a:latin typeface="Segoe UI Light" pitchFamily="34" charset="0"/>
                <a:ea typeface="+mn-ea"/>
                <a:cs typeface="+mn-cs"/>
              </a:rPr>
              <a:t>Can I install multiple self-hosted agents on the same machine?</a:t>
            </a:r>
            <a:endParaRPr lang="en-US" b="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7/23/2020 10:17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892677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Enabling Continuous Integration with Azure Pipelines - https://www.azuredevopslabs.com/labs/azuredevops/continuousintegration/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7/23/2020 10:17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027404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a:solidFill>
                  <a:schemeClr val="tx1"/>
                </a:solidFill>
                <a:effectLst/>
                <a:latin typeface="Segoe UI Light" pitchFamily="34" charset="0"/>
                <a:ea typeface="+mn-ea"/>
                <a:cs typeface="+mn-cs"/>
              </a:rPr>
              <a:t>Integrate Your GitHub Projects With Azure Pipelines - </a:t>
            </a:r>
            <a:r>
              <a:rPr lang="en-US" sz="882" b="0" kern="1200">
                <a:solidFill>
                  <a:schemeClr val="tx1"/>
                </a:solidFill>
                <a:effectLst/>
                <a:latin typeface="Segoe UI Light" pitchFamily="34" charset="0"/>
                <a:ea typeface="+mn-ea"/>
                <a:cs typeface="+mn-cs"/>
              </a:rPr>
              <a:t>https://www.azuredevopslabs.com/labs/azuredevops/github-integration/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7/23/2020 10:17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2534439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Q1 Answer: </a:t>
            </a:r>
            <a:r>
              <a:rPr lang="en-US" b="0" dirty="0"/>
              <a:t> </a:t>
            </a:r>
            <a:r>
              <a:rPr lang="en-US" dirty="0"/>
              <a:t>Work with any language or platform - Python, Java, PHP, Ruby, C#, and Go; deploy to different types of targets at the same time; integrate with Azure deployments - container registries, virtual machines, Azure services, or any on-premises or cloud target (Microsoft Azure, Google Cloud, or Amazon cloud services); build on Windows, Linux, or Mac machines; integrate with GitHub; work with open-source projects.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Q2 Answer: </a:t>
            </a:r>
            <a:r>
              <a:rPr lang="en-US" dirty="0"/>
              <a:t>A pipeline enables a constant flow of changes into production via an automated software production line. Pipelines create a repeatable, reliable and incrementally improving process for taking software from concept to customer. </a:t>
            </a:r>
          </a:p>
          <a:p>
            <a:r>
              <a:rPr lang="en-US" b="1" dirty="0"/>
              <a:t>Q3 Answer: Microsoft-hosted agents </a:t>
            </a:r>
            <a:r>
              <a:rPr lang="en-US" dirty="0"/>
              <a:t>- Automatically take care of maintenance and upgrades. Each time you run a pipeline, you get a fresh virtual machine. The virtual machine is discarded after one use. </a:t>
            </a:r>
            <a:r>
              <a:rPr lang="en-US" b="1" dirty="0"/>
              <a:t>Self-hosted agents </a:t>
            </a:r>
            <a:r>
              <a:rPr lang="en-US" dirty="0"/>
              <a:t>– You take care of maintenance and upgrades. Give you more control to install dependent software needed. You can install the agent on Linux, macOS, Windows machines, or even in a Linux Docker container.</a:t>
            </a:r>
          </a:p>
          <a:p>
            <a:r>
              <a:rPr lang="en-US" b="1" dirty="0"/>
              <a:t>Q4 Answer: </a:t>
            </a:r>
            <a:r>
              <a:rPr lang="en-US" dirty="0"/>
              <a:t>You can organize agents into agent pools. An agent pool defines the sharing boundary. In Azure Pipelines, agent pools are scoped to the Azure DevOps organization; so you can share an agent pool across projects.</a:t>
            </a:r>
          </a:p>
          <a:p>
            <a:r>
              <a:rPr lang="en-US" b="1" dirty="0"/>
              <a:t>Q5 Answer: </a:t>
            </a:r>
            <a:r>
              <a:rPr lang="en-US" b="0" dirty="0"/>
              <a:t>YAML file and Visual Designer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Q6 Answer</a:t>
            </a:r>
            <a:r>
              <a:rPr lang="en-US" dirty="0"/>
              <a:t>: </a:t>
            </a:r>
            <a:r>
              <a:rPr lang="en-US" sz="882" b="0" kern="1200" dirty="0">
                <a:solidFill>
                  <a:schemeClr val="tx1"/>
                </a:solidFill>
                <a:effectLst/>
                <a:latin typeface="Segoe UI Light" pitchFamily="34" charset="0"/>
                <a:ea typeface="+mn-ea"/>
                <a:cs typeface="+mn-cs"/>
              </a:rPr>
              <a:t>The four pillars of continuous integration are: a Version Control System, Packet Management System, Continuous Integration System, and an Automated Build Process.</a:t>
            </a:r>
            <a:endParaRPr lang="en-US" b="1" dirty="0"/>
          </a:p>
          <a:p>
            <a:endParaRPr lang="en-US"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7/23/2020 10:17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750500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483472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dirty="0">
                <a:solidFill>
                  <a:schemeClr val="tx1"/>
                </a:solidFill>
                <a:effectLst/>
                <a:latin typeface="Segoe UI Light" pitchFamily="34" charset="0"/>
                <a:ea typeface="+mn-ea"/>
                <a:cs typeface="+mn-cs"/>
              </a:rPr>
              <a:t>Q7 Answer</a:t>
            </a:r>
            <a:r>
              <a:rPr lang="en-US" sz="882" b="0" i="0" kern="1200" dirty="0">
                <a:solidFill>
                  <a:schemeClr val="tx1"/>
                </a:solidFill>
                <a:effectLst/>
                <a:latin typeface="Segoe UI Light" pitchFamily="34" charset="0"/>
                <a:ea typeface="+mn-ea"/>
                <a:cs typeface="+mn-cs"/>
              </a:rPr>
              <a:t>: </a:t>
            </a:r>
            <a:r>
              <a:rPr lang="en-US" sz="882" b="0" kern="1200" dirty="0">
                <a:solidFill>
                  <a:schemeClr val="tx1"/>
                </a:solidFill>
                <a:effectLst/>
                <a:latin typeface="Segoe UI Light" pitchFamily="34" charset="0"/>
                <a:ea typeface="+mn-ea"/>
                <a:cs typeface="+mn-cs"/>
              </a:rPr>
              <a:t>You should pause the build. A paused build will not start new builds and will queue any new build requests.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Q8 Answer: </a:t>
            </a:r>
            <a:r>
              <a:rPr lang="en-US" sz="882" b="0" kern="1200" dirty="0">
                <a:solidFill>
                  <a:schemeClr val="tx1"/>
                </a:solidFill>
                <a:effectLst/>
                <a:latin typeface="Segoe UI Light" pitchFamily="34" charset="0"/>
                <a:ea typeface="+mn-ea"/>
                <a:cs typeface="+mn-cs"/>
              </a:rPr>
              <a:t>You should change the build job timeout setting to 5 minutes. A blank value means unlimited.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7/23/2020 10:17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4092060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7/23/2020 10:17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Review the </a:t>
            </a:r>
            <a:r>
              <a:rPr lang="en-US" sz="900" b="0" i="0" u="none" strike="noStrike" kern="1200">
                <a:solidFill>
                  <a:schemeClr val="tx1"/>
                </a:solidFill>
                <a:effectLst/>
                <a:latin typeface="Segoe UI Light" pitchFamily="34" charset="0"/>
                <a:ea typeface="+mn-ea"/>
                <a:cs typeface="+mn-cs"/>
              </a:rPr>
              <a:t>Azure Pipelines Key terms in the student manual.</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584439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7/23/2020 10:17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080166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a:solidFill>
                  <a:schemeClr val="tx1"/>
                </a:solidFill>
                <a:effectLst/>
                <a:latin typeface="Segoe UI Light" pitchFamily="34" charset="0"/>
                <a:ea typeface="+mn-ea"/>
                <a:cs typeface="+mn-cs"/>
              </a:rPr>
              <a:t>Use the student manual for some typical situations where you might want to create agent pools.</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62175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049334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Cover the software examples shown in the student materials.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466126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a:solidFill>
                  <a:schemeClr val="tx1"/>
                </a:solidFill>
                <a:effectLst/>
                <a:latin typeface="Segoe UI Light" pitchFamily="34" charset="0"/>
                <a:ea typeface="+mn-ea"/>
                <a:cs typeface="+mn-cs"/>
              </a:rPr>
              <a:t>✔️ Continuous integration also enables tracking metrics to assess code quality over time, such as unit test pass rates, code that breaks frequently, code coverage trends, and code analysis. It can be used to provide information on what has been changed between builds for traceability benefits, as well as for introducing evidence of what teams do in order to have a global view of build results.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kern="1200">
                <a:solidFill>
                  <a:schemeClr val="tx1"/>
                </a:solidFill>
                <a:effectLst/>
                <a:latin typeface="Segoe UI Light" pitchFamily="34" charset="0"/>
                <a:ea typeface="+mn-ea"/>
                <a:cs typeface="+mn-cs"/>
              </a:rPr>
              <a:t>For more information, you can see:</a:t>
            </a:r>
            <a:br>
              <a:rPr lang="en-US" sz="900" b="0" kern="1200">
                <a:solidFill>
                  <a:schemeClr val="tx1"/>
                </a:solidFill>
                <a:effectLst/>
                <a:latin typeface="Segoe UI Light" pitchFamily="34" charset="0"/>
                <a:ea typeface="+mn-ea"/>
                <a:cs typeface="+mn-cs"/>
              </a:rPr>
            </a:br>
            <a:r>
              <a:rPr lang="en-US" sz="900" b="0" kern="1200">
                <a:solidFill>
                  <a:schemeClr val="tx1"/>
                </a:solidFill>
                <a:effectLst/>
                <a:latin typeface="Segoe UI Light" pitchFamily="34" charset="0"/>
                <a:ea typeface="+mn-ea"/>
                <a:cs typeface="+mn-cs"/>
              </a:rPr>
              <a:t>What is Continuous Integration? - https://docs.microsoft.com/en-us/azure/devops/learn/what-is-continuous-integration</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4796177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endParaRPr lang="en-US"/>
          </a:p>
        </p:txBody>
      </p:sp>
      <p:pic>
        <p:nvPicPr>
          <p:cNvPr id="11" name="Picture 10" descr="Microsoft Azure logo">
            <a:extLst>
              <a:ext uri="{FF2B5EF4-FFF2-40B4-BE49-F238E27FC236}">
                <a16:creationId xmlns:a16="http://schemas.microsoft.com/office/drawing/2014/main" id="{AFDC29EE-BDE7-4363-B0FC-728521A3666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63276" y="448056"/>
            <a:ext cx="1362456" cy="192347"/>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531393" y="3976092"/>
            <a:ext cx="2310788" cy="2417747"/>
          </a:xfrm>
          <a:prstGeom prst="rect">
            <a:avLst/>
          </a:prstGeom>
        </p:spPr>
      </p:pic>
    </p:spTree>
    <p:extLst>
      <p:ext uri="{BB962C8B-B14F-4D97-AF65-F5344CB8AC3E}">
        <p14:creationId xmlns:p14="http://schemas.microsoft.com/office/powerpoint/2010/main" val="1174373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446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88166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465138" y="604476"/>
            <a:ext cx="6257941" cy="439465"/>
          </a:xfrm>
        </p:spPr>
        <p:txBody>
          <a:bodyPr/>
          <a:lstStyle>
            <a:lvl1pPr>
              <a:defRPr sz="2800">
                <a:solidFill>
                  <a:schemeClr val="tx1"/>
                </a:solidFill>
              </a:defRPr>
            </a:lvl1pPr>
          </a:lstStyle>
          <a:p>
            <a:r>
              <a:rPr lang="en-US"/>
              <a:t>Click to edit Master title style</a:t>
            </a:r>
          </a:p>
        </p:txBody>
      </p:sp>
    </p:spTree>
    <p:extLst>
      <p:ext uri="{BB962C8B-B14F-4D97-AF65-F5344CB8AC3E}">
        <p14:creationId xmlns:p14="http://schemas.microsoft.com/office/powerpoint/2010/main" val="93458089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3292078"/>
            <a:ext cx="2506662" cy="410369"/>
          </a:xfrm>
          <a:prstGeom prst="rect">
            <a:avLst/>
          </a:prstGeom>
        </p:spPr>
        <p:txBody>
          <a:bodyPr wrap="square" lIns="0" tIns="0" rIns="0" bIns="0" anchor="ctr">
            <a:spAutoFit/>
          </a:bodyPr>
          <a:lstStyle>
            <a:lvl1pPr>
              <a:lnSpc>
                <a:spcPts val="3200"/>
              </a:lnSpc>
              <a:defRPr sz="2800" strike="noStrike">
                <a:solidFill>
                  <a:schemeClr val="bg1"/>
                </a:solidFill>
              </a:defRPr>
            </a:lvl1pPr>
          </a:lstStyle>
          <a:p>
            <a:r>
              <a:rPr lang="en-US"/>
              <a:t>Title</a:t>
            </a:r>
          </a:p>
        </p:txBody>
      </p:sp>
    </p:spTree>
    <p:extLst>
      <p:ext uri="{BB962C8B-B14F-4D97-AF65-F5344CB8AC3E}">
        <p14:creationId xmlns:p14="http://schemas.microsoft.com/office/powerpoint/2010/main" val="302280431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tx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427038" y="3317212"/>
            <a:ext cx="9070923" cy="360099"/>
          </a:xfrm>
          <a:noFill/>
        </p:spPr>
        <p:txBody>
          <a:bodyPr wrap="square" lIns="0" tIns="0" rIns="0" bIns="0" anchor="ctr" anchorCtr="0">
            <a:spAutoFit/>
          </a:bodyPr>
          <a:lstStyle>
            <a:lvl1pPr algn="l" defTabSz="951304" rtl="0" eaLnBrk="1" latinLnBrk="0" hangingPunct="1">
              <a:lnSpc>
                <a:spcPct val="90000"/>
              </a:lnSpc>
              <a:spcBef>
                <a:spcPct val="0"/>
              </a:spcBef>
              <a:buNone/>
              <a:defRPr lang="en-US" sz="2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1342870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2518071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446550"/>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3127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83" r:id="rId1"/>
    <p:sldLayoutId id="2147484562" r:id="rId2"/>
    <p:sldLayoutId id="2147484617" r:id="rId3"/>
    <p:sldLayoutId id="2147484580" r:id="rId4"/>
    <p:sldLayoutId id="2147484563" r:id="rId5"/>
    <p:sldLayoutId id="2147484619" r:id="rId6"/>
    <p:sldLayoutId id="2147484615" r:id="rId7"/>
    <p:sldLayoutId id="2147484572" r:id="rId8"/>
    <p:sldLayoutId id="2147484620" r:id="rId9"/>
    <p:sldLayoutId id="2147484621" r:id="rId10"/>
    <p:sldLayoutId id="2147484622" r:id="rId11"/>
    <p:sldLayoutId id="2147484624" r:id="rId12"/>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image" Target="../media/image42.emf"/><Relationship Id="rId3" Type="http://schemas.openxmlformats.org/officeDocument/2006/relationships/image" Target="../media/image32.wmf"/><Relationship Id="rId7" Type="http://schemas.openxmlformats.org/officeDocument/2006/relationships/image" Target="../media/image36.wmf"/><Relationship Id="rId12" Type="http://schemas.openxmlformats.org/officeDocument/2006/relationships/image" Target="../media/image41.w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5.wmf"/><Relationship Id="rId11" Type="http://schemas.openxmlformats.org/officeDocument/2006/relationships/image" Target="../media/image40.wmf"/><Relationship Id="rId5" Type="http://schemas.openxmlformats.org/officeDocument/2006/relationships/image" Target="../media/image34.emf"/><Relationship Id="rId10" Type="http://schemas.openxmlformats.org/officeDocument/2006/relationships/image" Target="../media/image39.emf"/><Relationship Id="rId4" Type="http://schemas.openxmlformats.org/officeDocument/2006/relationships/image" Target="../media/image33.wmf"/><Relationship Id="rId9" Type="http://schemas.openxmlformats.org/officeDocument/2006/relationships/image" Target="../media/image38.wmf"/></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slideLayout" Target="../slideLayouts/slideLayout2.xml"/><Relationship Id="rId6" Type="http://schemas.openxmlformats.org/officeDocument/2006/relationships/image" Target="../media/image57.wmf"/><Relationship Id="rId5" Type="http://schemas.openxmlformats.org/officeDocument/2006/relationships/image" Target="../media/image56.wmf"/><Relationship Id="rId4" Type="http://schemas.openxmlformats.org/officeDocument/2006/relationships/image" Target="../media/image55.wmf"/></Relationships>
</file>

<file path=ppt/slides/_rels/slide24.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29.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image" Target="../media/image59.emf"/><Relationship Id="rId1" Type="http://schemas.openxmlformats.org/officeDocument/2006/relationships/slideLayout" Target="../slideLayouts/slideLayout2.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slideLayout" Target="../slideLayouts/slideLayout2.xml"/><Relationship Id="rId5" Type="http://schemas.openxmlformats.org/officeDocument/2006/relationships/image" Target="../media/image71.wmf"/><Relationship Id="rId4" Type="http://schemas.openxmlformats.org/officeDocument/2006/relationships/image" Target="../media/image70.emf"/></Relationships>
</file>

<file path=ppt/slides/_rels/slide2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image" Target="../media/image9.wmf"/><Relationship Id="rId7"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10" Type="http://schemas.openxmlformats.org/officeDocument/2006/relationships/image" Target="../media/image16.wmf"/><Relationship Id="rId4" Type="http://schemas.openxmlformats.org/officeDocument/2006/relationships/image" Target="../media/image10.wmf"/><Relationship Id="rId9" Type="http://schemas.openxmlformats.org/officeDocument/2006/relationships/image" Target="../media/image15.wmf"/></Relationships>
</file>

<file path=ppt/slides/_rels/slide30.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40.wmf"/><Relationship Id="rId7" Type="http://schemas.openxmlformats.org/officeDocument/2006/relationships/image" Target="../media/image76.w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73.wmf"/><Relationship Id="rId9" Type="http://schemas.openxmlformats.org/officeDocument/2006/relationships/image" Target="../media/image77.wmf"/></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wmf"/></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8.wmf"/><Relationship Id="rId7"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1.wmf"/><Relationship Id="rId5" Type="http://schemas.openxmlformats.org/officeDocument/2006/relationships/image" Target="../media/image90.wmf"/><Relationship Id="rId4" Type="http://schemas.openxmlformats.org/officeDocument/2006/relationships/image" Target="../media/image89.wmf"/></Relationships>
</file>

<file path=ppt/slides/_rels/slide37.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image" Target="../media/image96.wmf"/><Relationship Id="rId7" Type="http://schemas.openxmlformats.org/officeDocument/2006/relationships/image" Target="../media/image100.wmf"/><Relationship Id="rId2" Type="http://schemas.openxmlformats.org/officeDocument/2006/relationships/image" Target="../media/image95.wmf"/><Relationship Id="rId1" Type="http://schemas.openxmlformats.org/officeDocument/2006/relationships/slideLayout" Target="../slideLayouts/slideLayout2.xml"/><Relationship Id="rId6" Type="http://schemas.openxmlformats.org/officeDocument/2006/relationships/image" Target="../media/image99.wmf"/><Relationship Id="rId5" Type="http://schemas.openxmlformats.org/officeDocument/2006/relationships/image" Target="../media/image98.wmf"/><Relationship Id="rId4" Type="http://schemas.openxmlformats.org/officeDocument/2006/relationships/image" Target="../media/image97.wmf"/></Relationships>
</file>

<file path=ppt/slides/_rels/slide4.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18.emf"/><Relationship Id="rId7" Type="http://schemas.openxmlformats.org/officeDocument/2006/relationships/image" Target="../media/image22.wmf"/><Relationship Id="rId2"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emf"/><Relationship Id="rId9" Type="http://schemas.openxmlformats.org/officeDocument/2006/relationships/image" Target="../media/image24.wmf"/></Relationships>
</file>

<file path=ppt/slides/_rels/slide40.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slideLayout" Target="../slideLayouts/slideLayout2.xml"/><Relationship Id="rId6" Type="http://schemas.openxmlformats.org/officeDocument/2006/relationships/image" Target="../media/image106.wmf"/><Relationship Id="rId5" Type="http://schemas.openxmlformats.org/officeDocument/2006/relationships/image" Target="../media/image105.wmf"/><Relationship Id="rId4" Type="http://schemas.openxmlformats.org/officeDocument/2006/relationships/image" Target="../media/image104.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50.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image" Target="../media/image115.wmf"/><Relationship Id="rId7" Type="http://schemas.openxmlformats.org/officeDocument/2006/relationships/image" Target="../media/image119.wmf"/><Relationship Id="rId2" Type="http://schemas.openxmlformats.org/officeDocument/2006/relationships/image" Target="../media/image114.wmf"/><Relationship Id="rId1" Type="http://schemas.openxmlformats.org/officeDocument/2006/relationships/slideLayout" Target="../slideLayouts/slideLayout2.xml"/><Relationship Id="rId6" Type="http://schemas.openxmlformats.org/officeDocument/2006/relationships/image" Target="../media/image118.wmf"/><Relationship Id="rId5" Type="http://schemas.openxmlformats.org/officeDocument/2006/relationships/image" Target="../media/image117.wmf"/><Relationship Id="rId4" Type="http://schemas.openxmlformats.org/officeDocument/2006/relationships/image" Target="../media/image116.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hyperlink" Target="https://www.azuredevopslabs.com/labs/azuredevops/continuousintegration/" TargetMode="External"/><Relationship Id="rId7"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3.wmf"/><Relationship Id="rId5" Type="http://schemas.openxmlformats.org/officeDocument/2006/relationships/image" Target="../media/image122.wmf"/><Relationship Id="rId4" Type="http://schemas.openxmlformats.org/officeDocument/2006/relationships/image" Target="../media/image121.wmf"/></Relationships>
</file>

<file path=ppt/slides/_rels/slide55.xml.rels><?xml version="1.0" encoding="UTF-8" standalone="yes"?>
<Relationships xmlns="http://schemas.openxmlformats.org/package/2006/relationships"><Relationship Id="rId3" Type="http://schemas.openxmlformats.org/officeDocument/2006/relationships/hyperlink" Target="https://www.azuredevopslabs.com/labs/azuredevops/github-integration/" TargetMode="External"/><Relationship Id="rId7"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6.wmf"/><Relationship Id="rId5" Type="http://schemas.openxmlformats.org/officeDocument/2006/relationships/image" Target="../media/image125.wmf"/><Relationship Id="rId4" Type="http://schemas.openxmlformats.org/officeDocument/2006/relationships/image" Target="../media/image124.wmf"/></Relationships>
</file>

<file path=ppt/slides/_rels/slide56.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slideLayout" Target="../slideLayouts/slideLayout12.xml"/><Relationship Id="rId4" Type="http://schemas.openxmlformats.org/officeDocument/2006/relationships/image" Target="../media/image129.wmf"/></Relationships>
</file>

<file path=ppt/slides/_rels/slide58.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7277" y="1502870"/>
            <a:ext cx="5537797" cy="3988784"/>
          </a:xfrm>
        </p:spPr>
        <p:txBody>
          <a:bodyPr lIns="0" tIns="0" rIns="0" bIns="0" anchor="ctr">
            <a:spAutoFit/>
          </a:bodyPr>
          <a:lstStyle/>
          <a:p>
            <a:r>
              <a:rPr lang="en-US" dirty="0"/>
              <a:t>AZ-400.00</a:t>
            </a:r>
            <a:br>
              <a:rPr lang="en-US" dirty="0"/>
            </a:br>
            <a:r>
              <a:rPr lang="en-US" dirty="0"/>
              <a:t>Module 5:</a:t>
            </a:r>
            <a:br>
              <a:rPr lang="en-US" dirty="0"/>
            </a:br>
            <a:r>
              <a:rPr lang="en-US" dirty="0"/>
              <a:t>Implementing Continuous Integration with Azure Pipelines</a:t>
            </a:r>
          </a:p>
        </p:txBody>
      </p:sp>
    </p:spTree>
    <p:extLst>
      <p:ext uri="{BB962C8B-B14F-4D97-AF65-F5344CB8AC3E}">
        <p14:creationId xmlns:p14="http://schemas.microsoft.com/office/powerpoint/2010/main" val="363585291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161">
            <a:extLst>
              <a:ext uri="{FF2B5EF4-FFF2-40B4-BE49-F238E27FC236}">
                <a16:creationId xmlns:a16="http://schemas.microsoft.com/office/drawing/2014/main" id="{A8A35675-4814-4068-8991-F4BFC81ABC9C}"/>
              </a:ext>
            </a:extLst>
          </p:cNvPr>
          <p:cNvSpPr>
            <a:spLocks noGrp="1"/>
          </p:cNvSpPr>
          <p:nvPr>
            <p:ph type="title"/>
          </p:nvPr>
        </p:nvSpPr>
        <p:spPr/>
        <p:txBody>
          <a:bodyPr/>
          <a:lstStyle/>
          <a:p>
            <a:r>
              <a:rPr lang="en-US" dirty="0"/>
              <a:t>Azure key terms</a:t>
            </a:r>
          </a:p>
        </p:txBody>
      </p:sp>
      <p:pic>
        <p:nvPicPr>
          <p:cNvPr id="5" name="Picture 4" descr="Icon of a person sitting in a desk">
            <a:extLst>
              <a:ext uri="{FF2B5EF4-FFF2-40B4-BE49-F238E27FC236}">
                <a16:creationId xmlns:a16="http://schemas.microsoft.com/office/drawing/2014/main" id="{BF0DE8D2-05E2-4036-8230-4661EF557D00}"/>
              </a:ext>
            </a:extLst>
          </p:cNvPr>
          <p:cNvPicPr>
            <a:picLocks noChangeAspect="1"/>
          </p:cNvPicPr>
          <p:nvPr/>
        </p:nvPicPr>
        <p:blipFill>
          <a:blip r:embed="rId3"/>
          <a:stretch>
            <a:fillRect/>
          </a:stretch>
        </p:blipFill>
        <p:spPr>
          <a:xfrm>
            <a:off x="433323" y="1129538"/>
            <a:ext cx="815340" cy="815340"/>
          </a:xfrm>
          <a:prstGeom prst="rect">
            <a:avLst/>
          </a:prstGeom>
        </p:spPr>
      </p:pic>
      <p:sp>
        <p:nvSpPr>
          <p:cNvPr id="64" name="Rectangle 63">
            <a:extLst>
              <a:ext uri="{FF2B5EF4-FFF2-40B4-BE49-F238E27FC236}">
                <a16:creationId xmlns:a16="http://schemas.microsoft.com/office/drawing/2014/main" id="{29ECE2EF-469A-4AB9-9158-80A5152D4FEC}"/>
              </a:ext>
            </a:extLst>
          </p:cNvPr>
          <p:cNvSpPr/>
          <p:nvPr/>
        </p:nvSpPr>
        <p:spPr>
          <a:xfrm>
            <a:off x="1475013" y="1352542"/>
            <a:ext cx="3909099" cy="369332"/>
          </a:xfrm>
          <a:prstGeom prst="rect">
            <a:avLst/>
          </a:prstGeom>
        </p:spPr>
        <p:txBody>
          <a:bodyPr wrap="square" lIns="0" tIns="0" rIns="0" bIns="0" anchor="ctr">
            <a:spAutoFit/>
          </a:bodyPr>
          <a:lstStyle/>
          <a:p>
            <a:r>
              <a:rPr lang="en-US" sz="2400" dirty="0">
                <a:cs typeface="Segoe UI Semibold" panose="020B0702040204020203" pitchFamily="34" charset="0"/>
              </a:rPr>
              <a:t>Agent</a:t>
            </a:r>
          </a:p>
        </p:txBody>
      </p:sp>
      <p:pic>
        <p:nvPicPr>
          <p:cNvPr id="20" name="Picture 19" descr="Icon of four squares arranged to form a square">
            <a:extLst>
              <a:ext uri="{FF2B5EF4-FFF2-40B4-BE49-F238E27FC236}">
                <a16:creationId xmlns:a16="http://schemas.microsoft.com/office/drawing/2014/main" id="{0788B90D-9834-4174-AEDE-19A207CC7632}"/>
              </a:ext>
            </a:extLst>
          </p:cNvPr>
          <p:cNvPicPr>
            <a:picLocks noChangeAspect="1"/>
          </p:cNvPicPr>
          <p:nvPr/>
        </p:nvPicPr>
        <p:blipFill>
          <a:blip r:embed="rId4"/>
          <a:stretch>
            <a:fillRect/>
          </a:stretch>
        </p:blipFill>
        <p:spPr>
          <a:xfrm>
            <a:off x="433323" y="2055848"/>
            <a:ext cx="815340" cy="815340"/>
          </a:xfrm>
          <a:prstGeom prst="rect">
            <a:avLst/>
          </a:prstGeom>
        </p:spPr>
      </p:pic>
      <p:sp>
        <p:nvSpPr>
          <p:cNvPr id="65" name="Rectangle 64">
            <a:extLst>
              <a:ext uri="{FF2B5EF4-FFF2-40B4-BE49-F238E27FC236}">
                <a16:creationId xmlns:a16="http://schemas.microsoft.com/office/drawing/2014/main" id="{FE479161-9A8B-46C5-BE6A-8935233D3A9B}"/>
              </a:ext>
            </a:extLst>
          </p:cNvPr>
          <p:cNvSpPr/>
          <p:nvPr/>
        </p:nvSpPr>
        <p:spPr>
          <a:xfrm>
            <a:off x="1475013" y="2278852"/>
            <a:ext cx="3909099" cy="369332"/>
          </a:xfrm>
          <a:prstGeom prst="rect">
            <a:avLst/>
          </a:prstGeom>
        </p:spPr>
        <p:txBody>
          <a:bodyPr wrap="square" lIns="0" tIns="0" rIns="0" bIns="0" anchor="ctr">
            <a:spAutoFit/>
          </a:bodyPr>
          <a:lstStyle/>
          <a:p>
            <a:r>
              <a:rPr lang="en-US" sz="2400" dirty="0">
                <a:cs typeface="Segoe UI Semibold" panose="020B0702040204020203" pitchFamily="34" charset="0"/>
              </a:rPr>
              <a:t>Artifact</a:t>
            </a:r>
          </a:p>
        </p:txBody>
      </p:sp>
      <p:pic>
        <p:nvPicPr>
          <p:cNvPr id="13" name="Picture 12" descr="Icon of a wrench and a clipboard">
            <a:extLst>
              <a:ext uri="{FF2B5EF4-FFF2-40B4-BE49-F238E27FC236}">
                <a16:creationId xmlns:a16="http://schemas.microsoft.com/office/drawing/2014/main" id="{FC39B90C-31C8-484B-926B-211E7084F5E8}"/>
              </a:ext>
            </a:extLst>
          </p:cNvPr>
          <p:cNvPicPr>
            <a:picLocks noChangeAspect="1"/>
          </p:cNvPicPr>
          <p:nvPr/>
        </p:nvPicPr>
        <p:blipFill>
          <a:blip r:embed="rId5"/>
          <a:stretch>
            <a:fillRect/>
          </a:stretch>
        </p:blipFill>
        <p:spPr>
          <a:xfrm>
            <a:off x="433323" y="2982158"/>
            <a:ext cx="815340" cy="815340"/>
          </a:xfrm>
          <a:prstGeom prst="rect">
            <a:avLst/>
          </a:prstGeom>
        </p:spPr>
      </p:pic>
      <p:sp>
        <p:nvSpPr>
          <p:cNvPr id="66" name="Rectangle 65">
            <a:extLst>
              <a:ext uri="{FF2B5EF4-FFF2-40B4-BE49-F238E27FC236}">
                <a16:creationId xmlns:a16="http://schemas.microsoft.com/office/drawing/2014/main" id="{F94E311F-B099-4830-A744-6215A4910659}"/>
              </a:ext>
            </a:extLst>
          </p:cNvPr>
          <p:cNvSpPr/>
          <p:nvPr/>
        </p:nvSpPr>
        <p:spPr>
          <a:xfrm>
            <a:off x="1475013" y="3204433"/>
            <a:ext cx="3909099" cy="369332"/>
          </a:xfrm>
          <a:prstGeom prst="rect">
            <a:avLst/>
          </a:prstGeom>
        </p:spPr>
        <p:txBody>
          <a:bodyPr wrap="square" lIns="0" tIns="0" rIns="0" bIns="0" anchor="ctr">
            <a:spAutoFit/>
          </a:bodyPr>
          <a:lstStyle/>
          <a:p>
            <a:r>
              <a:rPr lang="en-US" sz="2400" dirty="0">
                <a:cs typeface="Segoe UI Semibold" panose="020B0702040204020203" pitchFamily="34" charset="0"/>
              </a:rPr>
              <a:t>Build</a:t>
            </a:r>
          </a:p>
        </p:txBody>
      </p:sp>
      <p:pic>
        <p:nvPicPr>
          <p:cNvPr id="23" name="Picture 22" descr="Icon of an arrow that is branched to left and right">
            <a:extLst>
              <a:ext uri="{FF2B5EF4-FFF2-40B4-BE49-F238E27FC236}">
                <a16:creationId xmlns:a16="http://schemas.microsoft.com/office/drawing/2014/main" id="{8A855C85-96C3-49DA-B31D-A2C35FA566DC}"/>
              </a:ext>
            </a:extLst>
          </p:cNvPr>
          <p:cNvPicPr>
            <a:picLocks noChangeAspect="1"/>
          </p:cNvPicPr>
          <p:nvPr/>
        </p:nvPicPr>
        <p:blipFill>
          <a:blip r:embed="rId6"/>
          <a:stretch>
            <a:fillRect/>
          </a:stretch>
        </p:blipFill>
        <p:spPr>
          <a:xfrm>
            <a:off x="433323" y="3907010"/>
            <a:ext cx="815340" cy="815340"/>
          </a:xfrm>
          <a:prstGeom prst="rect">
            <a:avLst/>
          </a:prstGeom>
        </p:spPr>
      </p:pic>
      <p:sp>
        <p:nvSpPr>
          <p:cNvPr id="67" name="Rectangle 66">
            <a:extLst>
              <a:ext uri="{FF2B5EF4-FFF2-40B4-BE49-F238E27FC236}">
                <a16:creationId xmlns:a16="http://schemas.microsoft.com/office/drawing/2014/main" id="{330E6CBB-91E7-4EF5-8667-9D570784F539}"/>
              </a:ext>
            </a:extLst>
          </p:cNvPr>
          <p:cNvSpPr/>
          <p:nvPr/>
        </p:nvSpPr>
        <p:spPr>
          <a:xfrm>
            <a:off x="1475013" y="4130743"/>
            <a:ext cx="3909099" cy="369332"/>
          </a:xfrm>
          <a:prstGeom prst="rect">
            <a:avLst/>
          </a:prstGeom>
        </p:spPr>
        <p:txBody>
          <a:bodyPr wrap="square" lIns="0" tIns="0" rIns="0" bIns="0" anchor="ctr">
            <a:spAutoFit/>
          </a:bodyPr>
          <a:lstStyle/>
          <a:p>
            <a:r>
              <a:rPr lang="en-US" sz="2400">
                <a:cs typeface="Segoe UI Semibold" panose="020B0702040204020203" pitchFamily="34" charset="0"/>
              </a:rPr>
              <a:t>Continuous Delivery</a:t>
            </a:r>
          </a:p>
        </p:txBody>
      </p:sp>
      <p:pic>
        <p:nvPicPr>
          <p:cNvPr id="47" name="Picture 46" descr="Icon of a rectangle, a square and a circle in a straight line">
            <a:extLst>
              <a:ext uri="{FF2B5EF4-FFF2-40B4-BE49-F238E27FC236}">
                <a16:creationId xmlns:a16="http://schemas.microsoft.com/office/drawing/2014/main" id="{E110342A-5684-4245-9423-33818C994A92}"/>
              </a:ext>
            </a:extLst>
          </p:cNvPr>
          <p:cNvPicPr>
            <a:picLocks noChangeAspect="1"/>
          </p:cNvPicPr>
          <p:nvPr/>
        </p:nvPicPr>
        <p:blipFill>
          <a:blip r:embed="rId7"/>
          <a:stretch>
            <a:fillRect/>
          </a:stretch>
        </p:blipFill>
        <p:spPr>
          <a:xfrm>
            <a:off x="433323" y="4833320"/>
            <a:ext cx="815340" cy="815340"/>
          </a:xfrm>
          <a:prstGeom prst="rect">
            <a:avLst/>
          </a:prstGeom>
        </p:spPr>
      </p:pic>
      <p:sp>
        <p:nvSpPr>
          <p:cNvPr id="68" name="Rectangle 67">
            <a:extLst>
              <a:ext uri="{FF2B5EF4-FFF2-40B4-BE49-F238E27FC236}">
                <a16:creationId xmlns:a16="http://schemas.microsoft.com/office/drawing/2014/main" id="{3B7D114C-8F03-41BA-B0A5-92E065320C64}"/>
              </a:ext>
            </a:extLst>
          </p:cNvPr>
          <p:cNvSpPr/>
          <p:nvPr/>
        </p:nvSpPr>
        <p:spPr>
          <a:xfrm>
            <a:off x="1475013" y="5057053"/>
            <a:ext cx="3909099" cy="369332"/>
          </a:xfrm>
          <a:prstGeom prst="rect">
            <a:avLst/>
          </a:prstGeom>
        </p:spPr>
        <p:txBody>
          <a:bodyPr wrap="square" lIns="0" tIns="0" rIns="0" bIns="0" anchor="ctr">
            <a:spAutoFit/>
          </a:bodyPr>
          <a:lstStyle/>
          <a:p>
            <a:r>
              <a:rPr lang="en-US" sz="2400">
                <a:cs typeface="Segoe UI Semibold" panose="020B0702040204020203" pitchFamily="34" charset="0"/>
              </a:rPr>
              <a:t>Continuous Integration</a:t>
            </a:r>
          </a:p>
        </p:txBody>
      </p:sp>
      <p:pic>
        <p:nvPicPr>
          <p:cNvPr id="52" name="Picture 51" descr="Icon of arrow positioned diagonally">
            <a:extLst>
              <a:ext uri="{FF2B5EF4-FFF2-40B4-BE49-F238E27FC236}">
                <a16:creationId xmlns:a16="http://schemas.microsoft.com/office/drawing/2014/main" id="{871C3576-2B41-4EB9-9ACC-F3DA1BFDE168}"/>
              </a:ext>
            </a:extLst>
          </p:cNvPr>
          <p:cNvPicPr>
            <a:picLocks noChangeAspect="1"/>
          </p:cNvPicPr>
          <p:nvPr/>
        </p:nvPicPr>
        <p:blipFill>
          <a:blip r:embed="rId8"/>
          <a:stretch>
            <a:fillRect/>
          </a:stretch>
        </p:blipFill>
        <p:spPr>
          <a:xfrm>
            <a:off x="433323" y="5759631"/>
            <a:ext cx="815340" cy="815340"/>
          </a:xfrm>
          <a:prstGeom prst="rect">
            <a:avLst/>
          </a:prstGeom>
        </p:spPr>
      </p:pic>
      <p:sp>
        <p:nvSpPr>
          <p:cNvPr id="48" name="Rectangle 47">
            <a:extLst>
              <a:ext uri="{FF2B5EF4-FFF2-40B4-BE49-F238E27FC236}">
                <a16:creationId xmlns:a16="http://schemas.microsoft.com/office/drawing/2014/main" id="{E8CD73DB-E619-46CB-9821-537A64633E69}"/>
              </a:ext>
            </a:extLst>
          </p:cNvPr>
          <p:cNvSpPr/>
          <p:nvPr/>
        </p:nvSpPr>
        <p:spPr>
          <a:xfrm>
            <a:off x="1475013" y="5965117"/>
            <a:ext cx="3909099" cy="369332"/>
          </a:xfrm>
          <a:prstGeom prst="rect">
            <a:avLst/>
          </a:prstGeom>
        </p:spPr>
        <p:txBody>
          <a:bodyPr wrap="square" lIns="0" tIns="0" rIns="0" bIns="0" anchor="ctr">
            <a:spAutoFit/>
          </a:bodyPr>
          <a:lstStyle/>
          <a:p>
            <a:r>
              <a:rPr lang="en-US" sz="2400" dirty="0">
                <a:cs typeface="Segoe UI Semibold" panose="020B0702040204020203" pitchFamily="34" charset="0"/>
              </a:rPr>
              <a:t>Deployment Target</a:t>
            </a:r>
          </a:p>
        </p:txBody>
      </p:sp>
      <p:pic>
        <p:nvPicPr>
          <p:cNvPr id="77" name="Picture 76" descr="Icon of wrench and screw driver">
            <a:extLst>
              <a:ext uri="{FF2B5EF4-FFF2-40B4-BE49-F238E27FC236}">
                <a16:creationId xmlns:a16="http://schemas.microsoft.com/office/drawing/2014/main" id="{EF5C272C-8249-46D8-9570-85D966A1FB83}"/>
              </a:ext>
            </a:extLst>
          </p:cNvPr>
          <p:cNvPicPr>
            <a:picLocks noChangeAspect="1"/>
          </p:cNvPicPr>
          <p:nvPr/>
        </p:nvPicPr>
        <p:blipFill>
          <a:blip r:embed="rId9"/>
          <a:stretch>
            <a:fillRect/>
          </a:stretch>
        </p:blipFill>
        <p:spPr>
          <a:xfrm>
            <a:off x="6327840" y="1129538"/>
            <a:ext cx="815340" cy="815340"/>
          </a:xfrm>
          <a:prstGeom prst="rect">
            <a:avLst/>
          </a:prstGeom>
        </p:spPr>
      </p:pic>
      <p:sp>
        <p:nvSpPr>
          <p:cNvPr id="72" name="Rectangle 71">
            <a:extLst>
              <a:ext uri="{FF2B5EF4-FFF2-40B4-BE49-F238E27FC236}">
                <a16:creationId xmlns:a16="http://schemas.microsoft.com/office/drawing/2014/main" id="{C17809F3-EAD9-455F-9874-81CC1C69DEAE}"/>
              </a:ext>
            </a:extLst>
          </p:cNvPr>
          <p:cNvSpPr/>
          <p:nvPr/>
        </p:nvSpPr>
        <p:spPr>
          <a:xfrm>
            <a:off x="7426003" y="1352542"/>
            <a:ext cx="3931920" cy="369332"/>
          </a:xfrm>
          <a:prstGeom prst="rect">
            <a:avLst/>
          </a:prstGeom>
        </p:spPr>
        <p:txBody>
          <a:bodyPr wrap="square" lIns="0" tIns="0" rIns="0" bIns="0" anchor="ctr">
            <a:spAutoFit/>
          </a:bodyPr>
          <a:lstStyle/>
          <a:p>
            <a:r>
              <a:rPr lang="en-US" sz="2400">
                <a:cs typeface="Segoe UI Semibold" panose="020B0702040204020203" pitchFamily="34" charset="0"/>
              </a:rPr>
              <a:t>Job</a:t>
            </a:r>
          </a:p>
        </p:txBody>
      </p:sp>
      <p:pic>
        <p:nvPicPr>
          <p:cNvPr id="116" name="Picture 115" descr="Icon of a wave connected by circles and lines at both end">
            <a:extLst>
              <a:ext uri="{FF2B5EF4-FFF2-40B4-BE49-F238E27FC236}">
                <a16:creationId xmlns:a16="http://schemas.microsoft.com/office/drawing/2014/main" id="{F88C4C36-08B3-44B4-B3D1-EC072F9180CD}"/>
              </a:ext>
            </a:extLst>
          </p:cNvPr>
          <p:cNvPicPr>
            <a:picLocks noChangeAspect="1"/>
          </p:cNvPicPr>
          <p:nvPr/>
        </p:nvPicPr>
        <p:blipFill>
          <a:blip r:embed="rId10"/>
          <a:stretch>
            <a:fillRect/>
          </a:stretch>
        </p:blipFill>
        <p:spPr>
          <a:xfrm>
            <a:off x="6327840" y="2055848"/>
            <a:ext cx="815340" cy="815340"/>
          </a:xfrm>
          <a:prstGeom prst="rect">
            <a:avLst/>
          </a:prstGeom>
        </p:spPr>
      </p:pic>
      <p:sp>
        <p:nvSpPr>
          <p:cNvPr id="73" name="Rectangle 72">
            <a:extLst>
              <a:ext uri="{FF2B5EF4-FFF2-40B4-BE49-F238E27FC236}">
                <a16:creationId xmlns:a16="http://schemas.microsoft.com/office/drawing/2014/main" id="{2E486519-5196-47A6-843D-33582FA38A9C}"/>
              </a:ext>
            </a:extLst>
          </p:cNvPr>
          <p:cNvSpPr/>
          <p:nvPr/>
        </p:nvSpPr>
        <p:spPr>
          <a:xfrm>
            <a:off x="7426003" y="2278852"/>
            <a:ext cx="3931920" cy="369332"/>
          </a:xfrm>
          <a:prstGeom prst="rect">
            <a:avLst/>
          </a:prstGeom>
        </p:spPr>
        <p:txBody>
          <a:bodyPr wrap="square" lIns="0" tIns="0" rIns="0" bIns="0" anchor="ctr">
            <a:spAutoFit/>
          </a:bodyPr>
          <a:lstStyle/>
          <a:p>
            <a:r>
              <a:rPr lang="en-US" sz="2400" dirty="0">
                <a:cs typeface="Segoe UI Semibold" panose="020B0702040204020203" pitchFamily="34" charset="0"/>
              </a:rPr>
              <a:t>Pipeline</a:t>
            </a:r>
          </a:p>
        </p:txBody>
      </p:sp>
      <p:pic>
        <p:nvPicPr>
          <p:cNvPr id="118" name="Picture 117" descr="Icon of check mark enclosed by an arc">
            <a:extLst>
              <a:ext uri="{FF2B5EF4-FFF2-40B4-BE49-F238E27FC236}">
                <a16:creationId xmlns:a16="http://schemas.microsoft.com/office/drawing/2014/main" id="{1BC07FD2-EAB1-4D1A-A985-DC08CF12F7ED}"/>
              </a:ext>
            </a:extLst>
          </p:cNvPr>
          <p:cNvPicPr>
            <a:picLocks noChangeAspect="1"/>
          </p:cNvPicPr>
          <p:nvPr/>
        </p:nvPicPr>
        <p:blipFill>
          <a:blip r:embed="rId11"/>
          <a:stretch>
            <a:fillRect/>
          </a:stretch>
        </p:blipFill>
        <p:spPr>
          <a:xfrm>
            <a:off x="6327840" y="2982158"/>
            <a:ext cx="815340" cy="815340"/>
          </a:xfrm>
          <a:prstGeom prst="rect">
            <a:avLst/>
          </a:prstGeom>
        </p:spPr>
      </p:pic>
      <p:sp>
        <p:nvSpPr>
          <p:cNvPr id="74" name="Rectangle 73">
            <a:extLst>
              <a:ext uri="{FF2B5EF4-FFF2-40B4-BE49-F238E27FC236}">
                <a16:creationId xmlns:a16="http://schemas.microsoft.com/office/drawing/2014/main" id="{286F6213-77F1-43B5-848F-8D23B01D1837}"/>
              </a:ext>
            </a:extLst>
          </p:cNvPr>
          <p:cNvSpPr/>
          <p:nvPr/>
        </p:nvSpPr>
        <p:spPr>
          <a:xfrm>
            <a:off x="7426003" y="3204433"/>
            <a:ext cx="3931920" cy="369332"/>
          </a:xfrm>
          <a:prstGeom prst="rect">
            <a:avLst/>
          </a:prstGeom>
        </p:spPr>
        <p:txBody>
          <a:bodyPr wrap="square" lIns="0" tIns="0" rIns="0" bIns="0" anchor="ctr">
            <a:spAutoFit/>
          </a:bodyPr>
          <a:lstStyle/>
          <a:p>
            <a:r>
              <a:rPr lang="en-US" sz="2400">
                <a:cs typeface="Segoe UI Semibold" panose="020B0702040204020203" pitchFamily="34" charset="0"/>
              </a:rPr>
              <a:t>Release </a:t>
            </a:r>
          </a:p>
        </p:txBody>
      </p:sp>
      <p:pic>
        <p:nvPicPr>
          <p:cNvPr id="121" name="Picture 120" descr="Icon of a document with a checkmark">
            <a:extLst>
              <a:ext uri="{FF2B5EF4-FFF2-40B4-BE49-F238E27FC236}">
                <a16:creationId xmlns:a16="http://schemas.microsoft.com/office/drawing/2014/main" id="{0F2B12A4-6254-49CB-91CD-8B71692EBF3D}"/>
              </a:ext>
            </a:extLst>
          </p:cNvPr>
          <p:cNvPicPr>
            <a:picLocks noChangeAspect="1"/>
          </p:cNvPicPr>
          <p:nvPr/>
        </p:nvPicPr>
        <p:blipFill>
          <a:blip r:embed="rId12"/>
          <a:stretch>
            <a:fillRect/>
          </a:stretch>
        </p:blipFill>
        <p:spPr>
          <a:xfrm>
            <a:off x="6327840" y="3907010"/>
            <a:ext cx="815340" cy="815340"/>
          </a:xfrm>
          <a:prstGeom prst="rect">
            <a:avLst/>
          </a:prstGeom>
        </p:spPr>
      </p:pic>
      <p:sp>
        <p:nvSpPr>
          <p:cNvPr id="75" name="Rectangle 74">
            <a:extLst>
              <a:ext uri="{FF2B5EF4-FFF2-40B4-BE49-F238E27FC236}">
                <a16:creationId xmlns:a16="http://schemas.microsoft.com/office/drawing/2014/main" id="{278237C1-0BA2-49BD-A942-24914B8D7C8E}"/>
              </a:ext>
            </a:extLst>
          </p:cNvPr>
          <p:cNvSpPr/>
          <p:nvPr/>
        </p:nvSpPr>
        <p:spPr>
          <a:xfrm>
            <a:off x="7426003" y="4130743"/>
            <a:ext cx="3931920" cy="369332"/>
          </a:xfrm>
          <a:prstGeom prst="rect">
            <a:avLst/>
          </a:prstGeom>
        </p:spPr>
        <p:txBody>
          <a:bodyPr wrap="square" lIns="0" tIns="0" rIns="0" bIns="0" anchor="ctr">
            <a:spAutoFit/>
          </a:bodyPr>
          <a:lstStyle/>
          <a:p>
            <a:r>
              <a:rPr lang="en-US" sz="2400" dirty="0">
                <a:cs typeface="Segoe UI Semibold" panose="020B0702040204020203" pitchFamily="34" charset="0"/>
              </a:rPr>
              <a:t>Task</a:t>
            </a:r>
          </a:p>
        </p:txBody>
      </p:sp>
      <p:pic>
        <p:nvPicPr>
          <p:cNvPr id="123" name="Picture 122" descr="Icon of a circle with four bars on the circumference">
            <a:extLst>
              <a:ext uri="{FF2B5EF4-FFF2-40B4-BE49-F238E27FC236}">
                <a16:creationId xmlns:a16="http://schemas.microsoft.com/office/drawing/2014/main" id="{F4C41925-2FFF-4F6B-8D1F-ABB7234A8711}"/>
              </a:ext>
            </a:extLst>
          </p:cNvPr>
          <p:cNvPicPr>
            <a:picLocks noChangeAspect="1"/>
          </p:cNvPicPr>
          <p:nvPr/>
        </p:nvPicPr>
        <p:blipFill>
          <a:blip r:embed="rId13"/>
          <a:stretch>
            <a:fillRect/>
          </a:stretch>
        </p:blipFill>
        <p:spPr>
          <a:xfrm>
            <a:off x="6327840" y="4833320"/>
            <a:ext cx="815340" cy="815340"/>
          </a:xfrm>
          <a:prstGeom prst="rect">
            <a:avLst/>
          </a:prstGeom>
        </p:spPr>
      </p:pic>
      <p:sp>
        <p:nvSpPr>
          <p:cNvPr id="76" name="Rectangle 75">
            <a:extLst>
              <a:ext uri="{FF2B5EF4-FFF2-40B4-BE49-F238E27FC236}">
                <a16:creationId xmlns:a16="http://schemas.microsoft.com/office/drawing/2014/main" id="{7B3FABC5-8ADF-439D-B83B-BA9A9C5A106A}"/>
              </a:ext>
            </a:extLst>
          </p:cNvPr>
          <p:cNvSpPr/>
          <p:nvPr/>
        </p:nvSpPr>
        <p:spPr>
          <a:xfrm>
            <a:off x="7426003" y="5057053"/>
            <a:ext cx="3931920" cy="369332"/>
          </a:xfrm>
          <a:prstGeom prst="rect">
            <a:avLst/>
          </a:prstGeom>
        </p:spPr>
        <p:txBody>
          <a:bodyPr wrap="square" lIns="0" tIns="0" rIns="0" bIns="0" anchor="ctr">
            <a:spAutoFit/>
          </a:bodyPr>
          <a:lstStyle/>
          <a:p>
            <a:r>
              <a:rPr lang="en-US" sz="2400" dirty="0">
                <a:cs typeface="Segoe UI Semibold" panose="020B0702040204020203" pitchFamily="34" charset="0"/>
              </a:rPr>
              <a:t>Trigger</a:t>
            </a:r>
          </a:p>
        </p:txBody>
      </p:sp>
    </p:spTree>
    <p:extLst>
      <p:ext uri="{BB962C8B-B14F-4D97-AF65-F5344CB8AC3E}">
        <p14:creationId xmlns:p14="http://schemas.microsoft.com/office/powerpoint/2010/main" val="281071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6A7796-EC40-4A1C-B394-D560E714D47B}"/>
              </a:ext>
            </a:extLst>
          </p:cNvPr>
          <p:cNvSpPr>
            <a:spLocks noGrp="1"/>
          </p:cNvSpPr>
          <p:nvPr>
            <p:ph type="title"/>
          </p:nvPr>
        </p:nvSpPr>
        <p:spPr/>
        <p:txBody>
          <a:bodyPr/>
          <a:lstStyle/>
          <a:p>
            <a:r>
              <a:rPr lang="en-US" dirty="0"/>
              <a:t>Lesson 04: Evaluate use of Hosted Vs Private Agents</a:t>
            </a:r>
          </a:p>
        </p:txBody>
      </p:sp>
      <p:pic>
        <p:nvPicPr>
          <p:cNvPr id="4" name="Picture 3" descr="Icon of a series of bars with a person in front">
            <a:extLst>
              <a:ext uri="{FF2B5EF4-FFF2-40B4-BE49-F238E27FC236}">
                <a16:creationId xmlns:a16="http://schemas.microsoft.com/office/drawing/2014/main" id="{806093B8-68DD-4998-B6C9-D9C26F40C5F5}"/>
              </a:ext>
            </a:extLst>
          </p:cNvPr>
          <p:cNvPicPr>
            <a:picLocks noChangeAspect="1"/>
          </p:cNvPicPr>
          <p:nvPr/>
        </p:nvPicPr>
        <p:blipFill>
          <a:blip r:embed="rId2">
            <a:clrChange>
              <a:clrFrom>
                <a:srgbClr val="FFFFFF"/>
              </a:clrFrom>
              <a:clrTo>
                <a:srgbClr val="FFFFFF">
                  <a:alpha val="0"/>
                </a:srgbClr>
              </a:clrTo>
            </a:clrChange>
          </a:blip>
          <a:srcRect/>
          <a:stretch/>
        </p:blipFill>
        <p:spPr>
          <a:xfrm>
            <a:off x="10521634" y="3040062"/>
            <a:ext cx="914400" cy="914400"/>
          </a:xfrm>
          <a:prstGeom prst="rect">
            <a:avLst/>
          </a:prstGeom>
        </p:spPr>
      </p:pic>
    </p:spTree>
    <p:extLst>
      <p:ext uri="{BB962C8B-B14F-4D97-AF65-F5344CB8AC3E}">
        <p14:creationId xmlns:p14="http://schemas.microsoft.com/office/powerpoint/2010/main" val="28467971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04409-1BE5-4C56-B261-C1B9CF174C12}"/>
              </a:ext>
            </a:extLst>
          </p:cNvPr>
          <p:cNvSpPr>
            <a:spLocks noGrp="1"/>
          </p:cNvSpPr>
          <p:nvPr>
            <p:ph type="title"/>
          </p:nvPr>
        </p:nvSpPr>
        <p:spPr/>
        <p:txBody>
          <a:bodyPr/>
          <a:lstStyle/>
          <a:p>
            <a:r>
              <a:rPr lang="en-US" dirty="0"/>
              <a:t>Microsoft vs Self-Hosted Agents</a:t>
            </a:r>
          </a:p>
        </p:txBody>
      </p:sp>
      <p:sp>
        <p:nvSpPr>
          <p:cNvPr id="6" name="Rectangle 5">
            <a:extLst>
              <a:ext uri="{FF2B5EF4-FFF2-40B4-BE49-F238E27FC236}">
                <a16:creationId xmlns:a16="http://schemas.microsoft.com/office/drawing/2014/main" id="{271FA0F4-5A73-4947-B0DA-D965E78CF27B}"/>
              </a:ext>
            </a:extLst>
          </p:cNvPr>
          <p:cNvSpPr/>
          <p:nvPr/>
        </p:nvSpPr>
        <p:spPr>
          <a:xfrm>
            <a:off x="427038" y="1361562"/>
            <a:ext cx="11571287" cy="1273293"/>
          </a:xfrm>
          <a:prstGeom prst="rect">
            <a:avLst/>
          </a:prstGeom>
          <a:solidFill>
            <a:schemeClr val="bg1">
              <a:lumMod val="95000"/>
            </a:schemeClr>
          </a:solidFill>
        </p:spPr>
        <p:txBody>
          <a:bodyPr wrap="square" lIns="182880" tIns="91440" rIns="182880" bIns="91440" anchor="ctr">
            <a:noAutofit/>
          </a:bodyPr>
          <a:lstStyle/>
          <a:p>
            <a:pPr>
              <a:spcBef>
                <a:spcPts val="1200"/>
              </a:spcBef>
            </a:pPr>
            <a:r>
              <a:rPr lang="en-US" sz="2400">
                <a:latin typeface="+mj-lt"/>
              </a:rPr>
              <a:t>You need at least one agent to build or deploy your project</a:t>
            </a:r>
          </a:p>
          <a:p>
            <a:pPr>
              <a:spcBef>
                <a:spcPts val="1200"/>
              </a:spcBef>
            </a:pPr>
            <a:r>
              <a:rPr lang="en-US" sz="2400">
                <a:latin typeface="+mj-lt"/>
              </a:rPr>
              <a:t>An agent is installable software that runs one build or deployment job at a time</a:t>
            </a:r>
          </a:p>
        </p:txBody>
      </p:sp>
      <p:sp>
        <p:nvSpPr>
          <p:cNvPr id="7" name="Rectangle 6">
            <a:extLst>
              <a:ext uri="{FF2B5EF4-FFF2-40B4-BE49-F238E27FC236}">
                <a16:creationId xmlns:a16="http://schemas.microsoft.com/office/drawing/2014/main" id="{FAFC39D4-DBB0-4EDD-8ECD-A0E81F839083}"/>
              </a:ext>
            </a:extLst>
          </p:cNvPr>
          <p:cNvSpPr/>
          <p:nvPr/>
        </p:nvSpPr>
        <p:spPr>
          <a:xfrm>
            <a:off x="427038" y="2853154"/>
            <a:ext cx="2866619" cy="369332"/>
          </a:xfrm>
          <a:prstGeom prst="rect">
            <a:avLst/>
          </a:prstGeom>
        </p:spPr>
        <p:txBody>
          <a:bodyPr wrap="none" lIns="0" tIns="0" rIns="0" bIns="0">
            <a:spAutoFit/>
          </a:bodyPr>
          <a:lstStyle/>
          <a:p>
            <a:r>
              <a:rPr lang="en-US" sz="2400">
                <a:solidFill>
                  <a:schemeClr val="tx2"/>
                </a:solidFill>
                <a:latin typeface="+mj-lt"/>
              </a:rPr>
              <a:t>Two types of agents:</a:t>
            </a:r>
          </a:p>
        </p:txBody>
      </p:sp>
      <p:pic>
        <p:nvPicPr>
          <p:cNvPr id="21" name="Picture 20" descr="Icon of a screen with line charts">
            <a:extLst>
              <a:ext uri="{FF2B5EF4-FFF2-40B4-BE49-F238E27FC236}">
                <a16:creationId xmlns:a16="http://schemas.microsoft.com/office/drawing/2014/main" id="{7883DD6D-FD29-4C0D-B22F-FA0E6159F10F}"/>
              </a:ext>
            </a:extLst>
          </p:cNvPr>
          <p:cNvPicPr>
            <a:picLocks noChangeAspect="1"/>
          </p:cNvPicPr>
          <p:nvPr/>
        </p:nvPicPr>
        <p:blipFill>
          <a:blip r:embed="rId2"/>
          <a:stretch>
            <a:fillRect/>
          </a:stretch>
        </p:blipFill>
        <p:spPr>
          <a:xfrm>
            <a:off x="431429" y="3506036"/>
            <a:ext cx="950976" cy="950976"/>
          </a:xfrm>
          <a:prstGeom prst="rect">
            <a:avLst/>
          </a:prstGeom>
        </p:spPr>
      </p:pic>
      <p:sp>
        <p:nvSpPr>
          <p:cNvPr id="11" name="Rectangle 10">
            <a:extLst>
              <a:ext uri="{FF2B5EF4-FFF2-40B4-BE49-F238E27FC236}">
                <a16:creationId xmlns:a16="http://schemas.microsoft.com/office/drawing/2014/main" id="{B15AC1E3-CEA5-4F35-964D-B38D3DF60296}"/>
              </a:ext>
            </a:extLst>
          </p:cNvPr>
          <p:cNvSpPr/>
          <p:nvPr/>
        </p:nvSpPr>
        <p:spPr>
          <a:xfrm>
            <a:off x="1663700" y="3519859"/>
            <a:ext cx="10334625" cy="923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000" dirty="0">
                <a:solidFill>
                  <a:schemeClr val="tx1"/>
                </a:solidFill>
                <a:latin typeface="+mj-lt"/>
              </a:rPr>
              <a:t>Microsoft-hosted agents – </a:t>
            </a:r>
            <a:r>
              <a:rPr lang="en-US" sz="2000" dirty="0">
                <a:solidFill>
                  <a:schemeClr val="tx1"/>
                </a:solidFill>
              </a:rPr>
              <a:t>Automatically take care of maintenance and upgrades. Each time you run a pipeline; you get a fresh virtual machine. The virtual machine is discarded after one use</a:t>
            </a:r>
          </a:p>
        </p:txBody>
      </p:sp>
      <p:cxnSp>
        <p:nvCxnSpPr>
          <p:cNvPr id="16" name="Straight Connector 15">
            <a:extLst>
              <a:ext uri="{FF2B5EF4-FFF2-40B4-BE49-F238E27FC236}">
                <a16:creationId xmlns:a16="http://schemas.microsoft.com/office/drawing/2014/main" id="{7A91397D-B411-49D4-8E1C-E9A11F8B99F1}"/>
              </a:ext>
              <a:ext uri="{C183D7F6-B498-43B3-948B-1728B52AA6E4}">
                <adec:decorative xmlns:adec="http://schemas.microsoft.com/office/drawing/2017/decorative" val="1"/>
              </a:ext>
            </a:extLst>
          </p:cNvPr>
          <p:cNvCxnSpPr>
            <a:cxnSpLocks/>
          </p:cNvCxnSpPr>
          <p:nvPr/>
        </p:nvCxnSpPr>
        <p:spPr>
          <a:xfrm>
            <a:off x="1663700" y="4655894"/>
            <a:ext cx="103346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16" descr="Icon of a wrench and a clipboard">
            <a:extLst>
              <a:ext uri="{FF2B5EF4-FFF2-40B4-BE49-F238E27FC236}">
                <a16:creationId xmlns:a16="http://schemas.microsoft.com/office/drawing/2014/main" id="{5A91501E-1EA1-444E-BAE4-4640EABFC027}"/>
              </a:ext>
            </a:extLst>
          </p:cNvPr>
          <p:cNvPicPr>
            <a:picLocks noChangeAspect="1"/>
          </p:cNvPicPr>
          <p:nvPr/>
        </p:nvPicPr>
        <p:blipFill>
          <a:blip r:embed="rId3"/>
          <a:stretch>
            <a:fillRect/>
          </a:stretch>
        </p:blipFill>
        <p:spPr>
          <a:xfrm>
            <a:off x="431429" y="4854014"/>
            <a:ext cx="952500" cy="952500"/>
          </a:xfrm>
          <a:prstGeom prst="rect">
            <a:avLst/>
          </a:prstGeom>
        </p:spPr>
      </p:pic>
      <p:sp>
        <p:nvSpPr>
          <p:cNvPr id="15" name="Rectangle 14">
            <a:extLst>
              <a:ext uri="{FF2B5EF4-FFF2-40B4-BE49-F238E27FC236}">
                <a16:creationId xmlns:a16="http://schemas.microsoft.com/office/drawing/2014/main" id="{A68865EC-C8DC-4F5F-AFF6-C7BAE09AC1BF}"/>
              </a:ext>
            </a:extLst>
          </p:cNvPr>
          <p:cNvSpPr/>
          <p:nvPr/>
        </p:nvSpPr>
        <p:spPr>
          <a:xfrm>
            <a:off x="1663700" y="4868599"/>
            <a:ext cx="10334625" cy="923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000" dirty="0">
                <a:solidFill>
                  <a:schemeClr val="tx1"/>
                </a:solidFill>
                <a:latin typeface="+mj-lt"/>
              </a:rPr>
              <a:t>Self-hosted agents – </a:t>
            </a:r>
            <a:r>
              <a:rPr lang="en-US" sz="2000" dirty="0">
                <a:solidFill>
                  <a:schemeClr val="tx1"/>
                </a:solidFill>
              </a:rPr>
              <a:t>You take care of maintenance and upgrades. Give you more control to install dependent software needed. You can install the agent on Linux, macOS, Windows machines, or even in a Linux Docker container</a:t>
            </a:r>
          </a:p>
        </p:txBody>
      </p:sp>
    </p:spTree>
    <p:extLst>
      <p:ext uri="{BB962C8B-B14F-4D97-AF65-F5344CB8AC3E}">
        <p14:creationId xmlns:p14="http://schemas.microsoft.com/office/powerpoint/2010/main" val="18914910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6A7796-EC40-4A1C-B394-D560E714D47B}"/>
              </a:ext>
            </a:extLst>
          </p:cNvPr>
          <p:cNvSpPr>
            <a:spLocks noGrp="1"/>
          </p:cNvSpPr>
          <p:nvPr>
            <p:ph type="title"/>
          </p:nvPr>
        </p:nvSpPr>
        <p:spPr/>
        <p:txBody>
          <a:bodyPr/>
          <a:lstStyle/>
          <a:p>
            <a:r>
              <a:rPr lang="en-US"/>
              <a:t>Lesson 05: Agent Pools</a:t>
            </a:r>
          </a:p>
        </p:txBody>
      </p:sp>
      <p:pic>
        <p:nvPicPr>
          <p:cNvPr id="4" name="Picture 3" descr="Icons of a series of circles with rings enclosing a bigger circle at the centre">
            <a:extLst>
              <a:ext uri="{FF2B5EF4-FFF2-40B4-BE49-F238E27FC236}">
                <a16:creationId xmlns:a16="http://schemas.microsoft.com/office/drawing/2014/main" id="{4FC3C048-2F19-465E-B726-CF44891AA6A5}"/>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2844" y="2984499"/>
            <a:ext cx="1025526" cy="1025526"/>
          </a:xfrm>
          <a:prstGeom prst="rect">
            <a:avLst/>
          </a:prstGeom>
        </p:spPr>
      </p:pic>
    </p:spTree>
    <p:extLst>
      <p:ext uri="{BB962C8B-B14F-4D97-AF65-F5344CB8AC3E}">
        <p14:creationId xmlns:p14="http://schemas.microsoft.com/office/powerpoint/2010/main" val="28573448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26A47-A6AC-4E1E-BAF7-A5F0D60237BB}"/>
              </a:ext>
            </a:extLst>
          </p:cNvPr>
          <p:cNvSpPr>
            <a:spLocks noGrp="1"/>
          </p:cNvSpPr>
          <p:nvPr>
            <p:ph type="title"/>
          </p:nvPr>
        </p:nvSpPr>
        <p:spPr/>
        <p:txBody>
          <a:bodyPr/>
          <a:lstStyle/>
          <a:p>
            <a:r>
              <a:rPr lang="en-US" dirty="0"/>
              <a:t>Agent Pools</a:t>
            </a:r>
          </a:p>
        </p:txBody>
      </p:sp>
      <p:sp>
        <p:nvSpPr>
          <p:cNvPr id="6" name="Rectangle 5">
            <a:extLst>
              <a:ext uri="{FF2B5EF4-FFF2-40B4-BE49-F238E27FC236}">
                <a16:creationId xmlns:a16="http://schemas.microsoft.com/office/drawing/2014/main" id="{4F6D424C-6164-45A8-9954-32F0E70BCC4C}"/>
              </a:ext>
              <a:ext uri="{C183D7F6-B498-43B3-948B-1728B52AA6E4}">
                <adec:decorative xmlns:adec="http://schemas.microsoft.com/office/drawing/2017/decorative" val="1"/>
              </a:ext>
            </a:extLst>
          </p:cNvPr>
          <p:cNvSpPr/>
          <p:nvPr/>
        </p:nvSpPr>
        <p:spPr bwMode="auto">
          <a:xfrm>
            <a:off x="427038" y="1845356"/>
            <a:ext cx="11582400" cy="249078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7C972412-96B3-40DF-A7B2-1B8058F15D7D}"/>
              </a:ext>
            </a:extLst>
          </p:cNvPr>
          <p:cNvSpPr/>
          <p:nvPr/>
        </p:nvSpPr>
        <p:spPr bwMode="auto">
          <a:xfrm>
            <a:off x="609600" y="2096790"/>
            <a:ext cx="4544665" cy="1995227"/>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mj-lt"/>
                <a:ea typeface="Segoe UI" pitchFamily="34" charset="0"/>
                <a:cs typeface="Segoe UI" pitchFamily="34" charset="0"/>
              </a:rPr>
              <a:t>Pool A</a:t>
            </a:r>
          </a:p>
        </p:txBody>
      </p:sp>
      <p:sp>
        <p:nvSpPr>
          <p:cNvPr id="11" name="Rectangle: Rounded Corners 10">
            <a:extLst>
              <a:ext uri="{FF2B5EF4-FFF2-40B4-BE49-F238E27FC236}">
                <a16:creationId xmlns:a16="http://schemas.microsoft.com/office/drawing/2014/main" id="{83426134-0567-4AE0-9604-0B574637F34B}"/>
              </a:ext>
            </a:extLst>
          </p:cNvPr>
          <p:cNvSpPr/>
          <p:nvPr/>
        </p:nvSpPr>
        <p:spPr bwMode="auto">
          <a:xfrm>
            <a:off x="5270794" y="2089481"/>
            <a:ext cx="6409142" cy="1995227"/>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mj-lt"/>
                <a:ea typeface="Segoe UI" pitchFamily="34" charset="0"/>
                <a:cs typeface="Segoe UI" pitchFamily="34" charset="0"/>
              </a:rPr>
              <a:t>Pool B</a:t>
            </a:r>
          </a:p>
        </p:txBody>
      </p:sp>
      <p:sp>
        <p:nvSpPr>
          <p:cNvPr id="12" name="Rectangle: Rounded Corners 11">
            <a:extLst>
              <a:ext uri="{FF2B5EF4-FFF2-40B4-BE49-F238E27FC236}">
                <a16:creationId xmlns:a16="http://schemas.microsoft.com/office/drawing/2014/main" id="{CF191A22-72AF-473E-B644-6186D095D036}"/>
              </a:ext>
            </a:extLst>
          </p:cNvPr>
          <p:cNvSpPr/>
          <p:nvPr/>
        </p:nvSpPr>
        <p:spPr bwMode="auto">
          <a:xfrm>
            <a:off x="913476" y="2623004"/>
            <a:ext cx="6466509" cy="1183981"/>
          </a:xfrm>
          <a:prstGeom prst="rect">
            <a:avLst/>
          </a:prstGeom>
          <a:solidFill>
            <a:schemeClr val="bg1"/>
          </a:solidFill>
          <a:ln w="19050">
            <a:solidFill>
              <a:schemeClr val="bg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mj-lt"/>
                <a:ea typeface="Segoe UI" pitchFamily="34" charset="0"/>
                <a:cs typeface="Segoe UI" pitchFamily="34" charset="0"/>
              </a:rPr>
              <a:t>Machine</a:t>
            </a:r>
          </a:p>
        </p:txBody>
      </p:sp>
      <p:sp>
        <p:nvSpPr>
          <p:cNvPr id="13" name="Rectangle: Rounded Corners 12">
            <a:extLst>
              <a:ext uri="{FF2B5EF4-FFF2-40B4-BE49-F238E27FC236}">
                <a16:creationId xmlns:a16="http://schemas.microsoft.com/office/drawing/2014/main" id="{C666CC7A-5C6B-49CB-8274-033DA2576788}"/>
              </a:ext>
            </a:extLst>
          </p:cNvPr>
          <p:cNvSpPr/>
          <p:nvPr/>
        </p:nvSpPr>
        <p:spPr bwMode="auto">
          <a:xfrm>
            <a:off x="1055868" y="3211874"/>
            <a:ext cx="1962282" cy="443911"/>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ea typeface="Segoe UI" pitchFamily="34" charset="0"/>
                <a:cs typeface="Segoe UI" pitchFamily="34" charset="0"/>
              </a:rPr>
              <a:t>Agent</a:t>
            </a:r>
          </a:p>
        </p:txBody>
      </p:sp>
      <p:sp>
        <p:nvSpPr>
          <p:cNvPr id="15" name="Rectangle: Rounded Corners 14">
            <a:extLst>
              <a:ext uri="{FF2B5EF4-FFF2-40B4-BE49-F238E27FC236}">
                <a16:creationId xmlns:a16="http://schemas.microsoft.com/office/drawing/2014/main" id="{98FDE853-E4E1-40D3-B3D0-24FF13FDFADD}"/>
              </a:ext>
            </a:extLst>
          </p:cNvPr>
          <p:cNvSpPr/>
          <p:nvPr/>
        </p:nvSpPr>
        <p:spPr bwMode="auto">
          <a:xfrm>
            <a:off x="3165589" y="3211874"/>
            <a:ext cx="1962282" cy="443911"/>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ea typeface="Segoe UI" pitchFamily="34" charset="0"/>
                <a:cs typeface="Segoe UI" pitchFamily="34" charset="0"/>
              </a:rPr>
              <a:t>Agent</a:t>
            </a:r>
          </a:p>
        </p:txBody>
      </p:sp>
      <p:sp>
        <p:nvSpPr>
          <p:cNvPr id="14" name="Rectangle: Rounded Corners 13">
            <a:extLst>
              <a:ext uri="{FF2B5EF4-FFF2-40B4-BE49-F238E27FC236}">
                <a16:creationId xmlns:a16="http://schemas.microsoft.com/office/drawing/2014/main" id="{262BC3F5-2503-41DA-A960-1ABE67AFA5F9}"/>
              </a:ext>
            </a:extLst>
          </p:cNvPr>
          <p:cNvSpPr/>
          <p:nvPr/>
        </p:nvSpPr>
        <p:spPr bwMode="auto">
          <a:xfrm>
            <a:off x="5275311" y="3211874"/>
            <a:ext cx="1962282" cy="443911"/>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ea typeface="Segoe UI" pitchFamily="34" charset="0"/>
                <a:cs typeface="Segoe UI" pitchFamily="34" charset="0"/>
              </a:rPr>
              <a:t>Agent</a:t>
            </a:r>
          </a:p>
        </p:txBody>
      </p:sp>
      <p:sp>
        <p:nvSpPr>
          <p:cNvPr id="16" name="Rectangle: Rounded Corners 15">
            <a:extLst>
              <a:ext uri="{FF2B5EF4-FFF2-40B4-BE49-F238E27FC236}">
                <a16:creationId xmlns:a16="http://schemas.microsoft.com/office/drawing/2014/main" id="{A509BD1B-2536-4E21-AF30-1B95712762DE}"/>
              </a:ext>
            </a:extLst>
          </p:cNvPr>
          <p:cNvSpPr/>
          <p:nvPr/>
        </p:nvSpPr>
        <p:spPr bwMode="auto">
          <a:xfrm>
            <a:off x="7590635" y="2615696"/>
            <a:ext cx="3902853" cy="1183981"/>
          </a:xfrm>
          <a:prstGeom prst="rect">
            <a:avLst/>
          </a:prstGeom>
          <a:solidFill>
            <a:schemeClr val="bg1"/>
          </a:solidFill>
          <a:ln w="19050">
            <a:solidFill>
              <a:schemeClr val="bg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mj-lt"/>
                <a:ea typeface="Segoe UI" pitchFamily="34" charset="0"/>
                <a:cs typeface="Segoe UI" pitchFamily="34" charset="0"/>
              </a:rPr>
              <a:t>Machine</a:t>
            </a:r>
          </a:p>
        </p:txBody>
      </p:sp>
      <p:sp>
        <p:nvSpPr>
          <p:cNvPr id="18" name="Rectangle: Rounded Corners 17">
            <a:extLst>
              <a:ext uri="{FF2B5EF4-FFF2-40B4-BE49-F238E27FC236}">
                <a16:creationId xmlns:a16="http://schemas.microsoft.com/office/drawing/2014/main" id="{55F15D62-B24A-4383-9AFB-E33258DE33C9}"/>
              </a:ext>
            </a:extLst>
          </p:cNvPr>
          <p:cNvSpPr/>
          <p:nvPr/>
        </p:nvSpPr>
        <p:spPr bwMode="auto">
          <a:xfrm>
            <a:off x="7729944" y="3211874"/>
            <a:ext cx="1748979" cy="443911"/>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ea typeface="Segoe UI" pitchFamily="34" charset="0"/>
                <a:cs typeface="Segoe UI" pitchFamily="34" charset="0"/>
              </a:rPr>
              <a:t>Agent</a:t>
            </a:r>
          </a:p>
        </p:txBody>
      </p:sp>
      <p:sp>
        <p:nvSpPr>
          <p:cNvPr id="17" name="Rectangle: Rounded Corners 16">
            <a:extLst>
              <a:ext uri="{FF2B5EF4-FFF2-40B4-BE49-F238E27FC236}">
                <a16:creationId xmlns:a16="http://schemas.microsoft.com/office/drawing/2014/main" id="{87201495-AB5B-4511-97F5-0B0E800511AF}"/>
              </a:ext>
            </a:extLst>
          </p:cNvPr>
          <p:cNvSpPr/>
          <p:nvPr/>
        </p:nvSpPr>
        <p:spPr bwMode="auto">
          <a:xfrm>
            <a:off x="9605199" y="3211874"/>
            <a:ext cx="1748979" cy="443911"/>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ea typeface="Segoe UI" pitchFamily="34" charset="0"/>
                <a:cs typeface="Segoe UI" pitchFamily="34" charset="0"/>
              </a:rPr>
              <a:t>Agent</a:t>
            </a:r>
          </a:p>
        </p:txBody>
      </p:sp>
      <p:sp>
        <p:nvSpPr>
          <p:cNvPr id="7" name="Rectangle 6">
            <a:extLst>
              <a:ext uri="{FF2B5EF4-FFF2-40B4-BE49-F238E27FC236}">
                <a16:creationId xmlns:a16="http://schemas.microsoft.com/office/drawing/2014/main" id="{A59B4A72-7194-4C6F-81B1-17EA076A1E86}"/>
              </a:ext>
            </a:extLst>
          </p:cNvPr>
          <p:cNvSpPr/>
          <p:nvPr/>
        </p:nvSpPr>
        <p:spPr>
          <a:xfrm>
            <a:off x="427039" y="4499428"/>
            <a:ext cx="3100753" cy="1581375"/>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r>
              <a:rPr lang="en-US" sz="2000">
                <a:solidFill>
                  <a:schemeClr val="tx1"/>
                </a:solidFill>
              </a:rPr>
              <a:t>You can organize agents into agent pools</a:t>
            </a:r>
          </a:p>
        </p:txBody>
      </p:sp>
      <p:sp>
        <p:nvSpPr>
          <p:cNvPr id="8" name="Rectangle 7">
            <a:extLst>
              <a:ext uri="{FF2B5EF4-FFF2-40B4-BE49-F238E27FC236}">
                <a16:creationId xmlns:a16="http://schemas.microsoft.com/office/drawing/2014/main" id="{807D1B7B-31F9-466F-840D-837DF868FF9F}"/>
              </a:ext>
            </a:extLst>
          </p:cNvPr>
          <p:cNvSpPr/>
          <p:nvPr/>
        </p:nvSpPr>
        <p:spPr>
          <a:xfrm>
            <a:off x="3680632" y="4499428"/>
            <a:ext cx="3100753" cy="1581375"/>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r>
              <a:rPr lang="en-US" sz="2000">
                <a:solidFill>
                  <a:schemeClr val="tx1"/>
                </a:solidFill>
              </a:rPr>
              <a:t>An agent pool defines the sharing boundary </a:t>
            </a:r>
          </a:p>
        </p:txBody>
      </p:sp>
      <p:sp>
        <p:nvSpPr>
          <p:cNvPr id="9" name="Rectangle 8">
            <a:extLst>
              <a:ext uri="{FF2B5EF4-FFF2-40B4-BE49-F238E27FC236}">
                <a16:creationId xmlns:a16="http://schemas.microsoft.com/office/drawing/2014/main" id="{D52EE895-DC7A-4B76-949B-34B05F1F0D36}"/>
              </a:ext>
            </a:extLst>
          </p:cNvPr>
          <p:cNvSpPr/>
          <p:nvPr/>
        </p:nvSpPr>
        <p:spPr>
          <a:xfrm>
            <a:off x="6934226" y="4499428"/>
            <a:ext cx="5064098" cy="1581375"/>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r>
              <a:rPr lang="en-US" sz="2000">
                <a:solidFill>
                  <a:schemeClr val="tx1"/>
                </a:solidFill>
              </a:rPr>
              <a:t>In Azure Pipelines, agent pools are scoped to the Azure DevOps organization; so you can share an agent pool across projects</a:t>
            </a:r>
          </a:p>
        </p:txBody>
      </p:sp>
    </p:spTree>
    <p:extLst>
      <p:ext uri="{BB962C8B-B14F-4D97-AF65-F5344CB8AC3E}">
        <p14:creationId xmlns:p14="http://schemas.microsoft.com/office/powerpoint/2010/main" val="397785399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81276-2F19-4BAA-ACBA-DA11BA2BA631}"/>
              </a:ext>
            </a:extLst>
          </p:cNvPr>
          <p:cNvSpPr>
            <a:spLocks noGrp="1"/>
          </p:cNvSpPr>
          <p:nvPr>
            <p:ph type="title"/>
          </p:nvPr>
        </p:nvSpPr>
        <p:spPr/>
        <p:txBody>
          <a:bodyPr/>
          <a:lstStyle/>
          <a:p>
            <a:r>
              <a:rPr lang="en-US"/>
              <a:t>Default Agent Pools</a:t>
            </a:r>
          </a:p>
        </p:txBody>
      </p:sp>
      <p:sp>
        <p:nvSpPr>
          <p:cNvPr id="8" name="Rectangle 7">
            <a:extLst>
              <a:ext uri="{FF2B5EF4-FFF2-40B4-BE49-F238E27FC236}">
                <a16:creationId xmlns:a16="http://schemas.microsoft.com/office/drawing/2014/main" id="{B522C13B-3B82-4EE7-B0E6-7ADAB05D6940}"/>
              </a:ext>
            </a:extLst>
          </p:cNvPr>
          <p:cNvSpPr/>
          <p:nvPr/>
        </p:nvSpPr>
        <p:spPr>
          <a:xfrm>
            <a:off x="427039" y="1220405"/>
            <a:ext cx="5689462" cy="126788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r>
              <a:rPr lang="en-US" sz="2400" dirty="0">
                <a:solidFill>
                  <a:schemeClr val="tx1"/>
                </a:solidFill>
                <a:latin typeface="+mj-lt"/>
              </a:rPr>
              <a:t>Default pool – For self-hosted agents</a:t>
            </a:r>
          </a:p>
        </p:txBody>
      </p:sp>
      <p:sp>
        <p:nvSpPr>
          <p:cNvPr id="19" name="Rectangle 18">
            <a:extLst>
              <a:ext uri="{FF2B5EF4-FFF2-40B4-BE49-F238E27FC236}">
                <a16:creationId xmlns:a16="http://schemas.microsoft.com/office/drawing/2014/main" id="{2245C1C3-3FE4-4081-AC8B-2E387E5A2F64}"/>
              </a:ext>
            </a:extLst>
          </p:cNvPr>
          <p:cNvSpPr/>
          <p:nvPr/>
        </p:nvSpPr>
        <p:spPr>
          <a:xfrm>
            <a:off x="427039" y="2641783"/>
            <a:ext cx="5689462" cy="126788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r>
              <a:rPr lang="en-US" sz="2400" dirty="0">
                <a:solidFill>
                  <a:schemeClr val="tx1"/>
                </a:solidFill>
                <a:latin typeface="+mj-lt"/>
              </a:rPr>
              <a:t>Hosted VS2017 pool  </a:t>
            </a:r>
          </a:p>
        </p:txBody>
      </p:sp>
      <p:sp>
        <p:nvSpPr>
          <p:cNvPr id="23" name="Rectangle 22">
            <a:extLst>
              <a:ext uri="{FF2B5EF4-FFF2-40B4-BE49-F238E27FC236}">
                <a16:creationId xmlns:a16="http://schemas.microsoft.com/office/drawing/2014/main" id="{5B60149E-AD2E-4627-BB10-B09CCF5A8D87}"/>
              </a:ext>
            </a:extLst>
          </p:cNvPr>
          <p:cNvSpPr/>
          <p:nvPr/>
        </p:nvSpPr>
        <p:spPr>
          <a:xfrm>
            <a:off x="427039" y="4065439"/>
            <a:ext cx="5689462" cy="126788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r>
              <a:rPr lang="en-US" sz="2400" dirty="0">
                <a:solidFill>
                  <a:schemeClr val="tx1"/>
                </a:solidFill>
                <a:latin typeface="+mj-lt"/>
              </a:rPr>
              <a:t>Hosted Ubuntu 1804 pool</a:t>
            </a:r>
          </a:p>
        </p:txBody>
      </p:sp>
      <p:sp>
        <p:nvSpPr>
          <p:cNvPr id="27" name="Rectangle 26">
            <a:extLst>
              <a:ext uri="{FF2B5EF4-FFF2-40B4-BE49-F238E27FC236}">
                <a16:creationId xmlns:a16="http://schemas.microsoft.com/office/drawing/2014/main" id="{1CB4DBD6-ED08-4EA0-8FA4-D8F062DEC073}"/>
              </a:ext>
            </a:extLst>
          </p:cNvPr>
          <p:cNvSpPr/>
          <p:nvPr/>
        </p:nvSpPr>
        <p:spPr>
          <a:xfrm>
            <a:off x="6218237" y="1220405"/>
            <a:ext cx="5699943" cy="126788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r>
              <a:rPr lang="en-US" sz="2400" dirty="0">
                <a:solidFill>
                  <a:schemeClr val="tx1"/>
                </a:solidFill>
                <a:latin typeface="+mj-lt"/>
              </a:rPr>
              <a:t>Hosted VS2019 pool </a:t>
            </a:r>
          </a:p>
        </p:txBody>
      </p:sp>
      <p:sp>
        <p:nvSpPr>
          <p:cNvPr id="31" name="Rectangle 30">
            <a:extLst>
              <a:ext uri="{FF2B5EF4-FFF2-40B4-BE49-F238E27FC236}">
                <a16:creationId xmlns:a16="http://schemas.microsoft.com/office/drawing/2014/main" id="{913FAE66-57A5-4E7F-B4EA-4B82AB7D6E8F}"/>
              </a:ext>
            </a:extLst>
          </p:cNvPr>
          <p:cNvSpPr/>
          <p:nvPr/>
        </p:nvSpPr>
        <p:spPr>
          <a:xfrm>
            <a:off x="6259828" y="2641783"/>
            <a:ext cx="5699943" cy="126788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r>
              <a:rPr lang="en-US" sz="2400" dirty="0">
                <a:solidFill>
                  <a:schemeClr val="tx1"/>
                </a:solidFill>
                <a:latin typeface="+mj-lt"/>
              </a:rPr>
              <a:t>Hosted Ubuntu 2004 pool</a:t>
            </a:r>
          </a:p>
        </p:txBody>
      </p:sp>
      <p:sp>
        <p:nvSpPr>
          <p:cNvPr id="35" name="Rectangle 34">
            <a:extLst>
              <a:ext uri="{FF2B5EF4-FFF2-40B4-BE49-F238E27FC236}">
                <a16:creationId xmlns:a16="http://schemas.microsoft.com/office/drawing/2014/main" id="{D16FF2AC-7CB8-4E26-933E-E0B3C428652C}"/>
              </a:ext>
            </a:extLst>
          </p:cNvPr>
          <p:cNvSpPr/>
          <p:nvPr/>
        </p:nvSpPr>
        <p:spPr>
          <a:xfrm>
            <a:off x="6259828" y="4065439"/>
            <a:ext cx="5699943" cy="126788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r>
              <a:rPr lang="en-US" sz="2400" dirty="0">
                <a:solidFill>
                  <a:schemeClr val="tx1"/>
                </a:solidFill>
                <a:latin typeface="+mj-lt"/>
              </a:rPr>
              <a:t>Hosted Ubuntu 1604 pool</a:t>
            </a:r>
          </a:p>
        </p:txBody>
      </p:sp>
      <p:sp>
        <p:nvSpPr>
          <p:cNvPr id="3" name="Rectangle 2">
            <a:extLst>
              <a:ext uri="{FF2B5EF4-FFF2-40B4-BE49-F238E27FC236}">
                <a16:creationId xmlns:a16="http://schemas.microsoft.com/office/drawing/2014/main" id="{3969A518-7740-43EA-8087-02EA3A7BC790}"/>
              </a:ext>
            </a:extLst>
          </p:cNvPr>
          <p:cNvSpPr/>
          <p:nvPr/>
        </p:nvSpPr>
        <p:spPr>
          <a:xfrm>
            <a:off x="427039" y="5417989"/>
            <a:ext cx="5689462" cy="126788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r>
              <a:rPr lang="en-US" sz="2400" dirty="0">
                <a:solidFill>
                  <a:schemeClr val="tx1"/>
                </a:solidFill>
                <a:latin typeface="+mj-lt"/>
              </a:rPr>
              <a:t>Hosted macOS 1014 pool</a:t>
            </a:r>
          </a:p>
        </p:txBody>
      </p:sp>
      <p:sp>
        <p:nvSpPr>
          <p:cNvPr id="4" name="Rectangle 3">
            <a:extLst>
              <a:ext uri="{FF2B5EF4-FFF2-40B4-BE49-F238E27FC236}">
                <a16:creationId xmlns:a16="http://schemas.microsoft.com/office/drawing/2014/main" id="{B6847D93-0126-4482-B7A7-7474835B98EA}"/>
              </a:ext>
            </a:extLst>
          </p:cNvPr>
          <p:cNvSpPr/>
          <p:nvPr/>
        </p:nvSpPr>
        <p:spPr>
          <a:xfrm>
            <a:off x="6231731" y="5424390"/>
            <a:ext cx="5699943" cy="126788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r>
              <a:rPr lang="en-US" sz="2400" dirty="0">
                <a:solidFill>
                  <a:schemeClr val="tx1"/>
                </a:solidFill>
                <a:latin typeface="+mj-lt"/>
              </a:rPr>
              <a:t>Hosted macOS 1015 pool</a:t>
            </a:r>
          </a:p>
        </p:txBody>
      </p:sp>
    </p:spTree>
    <p:extLst>
      <p:ext uri="{BB962C8B-B14F-4D97-AF65-F5344CB8AC3E}">
        <p14:creationId xmlns:p14="http://schemas.microsoft.com/office/powerpoint/2010/main" val="10085403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AB55-CF5A-46F7-8650-E9E5D134A223}"/>
              </a:ext>
            </a:extLst>
          </p:cNvPr>
          <p:cNvSpPr>
            <a:spLocks noGrp="1"/>
          </p:cNvSpPr>
          <p:nvPr>
            <p:ph type="title"/>
          </p:nvPr>
        </p:nvSpPr>
        <p:spPr/>
        <p:txBody>
          <a:bodyPr/>
          <a:lstStyle/>
          <a:p>
            <a:r>
              <a:rPr lang="en-US" dirty="0"/>
              <a:t>Typical situations for Agent Pools</a:t>
            </a:r>
          </a:p>
        </p:txBody>
      </p:sp>
      <p:sp>
        <p:nvSpPr>
          <p:cNvPr id="7" name="Rectangle 6">
            <a:extLst>
              <a:ext uri="{FF2B5EF4-FFF2-40B4-BE49-F238E27FC236}">
                <a16:creationId xmlns:a16="http://schemas.microsoft.com/office/drawing/2014/main" id="{CE46E4E3-8274-49AD-9C6C-1043DD999A2C}"/>
              </a:ext>
            </a:extLst>
          </p:cNvPr>
          <p:cNvSpPr/>
          <p:nvPr/>
        </p:nvSpPr>
        <p:spPr>
          <a:xfrm>
            <a:off x="427038" y="1498060"/>
            <a:ext cx="4498141" cy="5047203"/>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pPr>
              <a:spcBef>
                <a:spcPts val="1800"/>
              </a:spcBef>
            </a:pPr>
            <a:r>
              <a:rPr lang="en-US" sz="2000" dirty="0">
                <a:solidFill>
                  <a:schemeClr val="tx1"/>
                </a:solidFill>
              </a:rPr>
              <a:t>You’re a member of a project and you want to use a set of machines owned by your team for running build and deployment jobs</a:t>
            </a:r>
          </a:p>
          <a:p>
            <a:pPr>
              <a:spcBef>
                <a:spcPts val="1800"/>
              </a:spcBef>
            </a:pPr>
            <a:r>
              <a:rPr lang="en-US" sz="2000" dirty="0">
                <a:solidFill>
                  <a:schemeClr val="tx1"/>
                </a:solidFill>
              </a:rPr>
              <a:t>You’re a member of the infrastructure team and would like to set up a pool of agents</a:t>
            </a:r>
            <a:br>
              <a:rPr lang="en-US" sz="2000" dirty="0">
                <a:solidFill>
                  <a:schemeClr val="tx1"/>
                </a:solidFill>
              </a:rPr>
            </a:br>
            <a:r>
              <a:rPr lang="en-US" sz="2000" dirty="0">
                <a:solidFill>
                  <a:schemeClr val="tx1"/>
                </a:solidFill>
              </a:rPr>
              <a:t>for use in all projects</a:t>
            </a:r>
          </a:p>
          <a:p>
            <a:pPr>
              <a:spcBef>
                <a:spcPts val="1800"/>
              </a:spcBef>
            </a:pPr>
            <a:r>
              <a:rPr lang="en-US" sz="2000" dirty="0">
                <a:solidFill>
                  <a:schemeClr val="tx1"/>
                </a:solidFill>
              </a:rPr>
              <a:t>You want to share a set of agent machines with multiple projects, </a:t>
            </a:r>
            <a:br>
              <a:rPr lang="en-US" sz="2000" dirty="0">
                <a:solidFill>
                  <a:schemeClr val="tx1"/>
                </a:solidFill>
              </a:rPr>
            </a:br>
            <a:r>
              <a:rPr lang="en-US" sz="2000" dirty="0">
                <a:solidFill>
                  <a:schemeClr val="tx1"/>
                </a:solidFill>
              </a:rPr>
              <a:t>but not all of them</a:t>
            </a:r>
          </a:p>
        </p:txBody>
      </p:sp>
      <p:grpSp>
        <p:nvGrpSpPr>
          <p:cNvPr id="4" name="Group 3" descr="On-premises Team Foundation Server&#10;or VisualStudio.com account &#10;">
            <a:extLst>
              <a:ext uri="{FF2B5EF4-FFF2-40B4-BE49-F238E27FC236}">
                <a16:creationId xmlns:a16="http://schemas.microsoft.com/office/drawing/2014/main" id="{8E14D21B-2B90-46A1-A57C-BD3471C72553}"/>
              </a:ext>
            </a:extLst>
          </p:cNvPr>
          <p:cNvGrpSpPr/>
          <p:nvPr/>
        </p:nvGrpSpPr>
        <p:grpSpPr>
          <a:xfrm>
            <a:off x="5050971" y="1498060"/>
            <a:ext cx="6958465" cy="5047883"/>
            <a:chOff x="5088835" y="1498060"/>
            <a:chExt cx="6920602" cy="5105940"/>
          </a:xfrm>
        </p:grpSpPr>
        <p:sp>
          <p:nvSpPr>
            <p:cNvPr id="6" name="Rectangle 5">
              <a:extLst>
                <a:ext uri="{FF2B5EF4-FFF2-40B4-BE49-F238E27FC236}">
                  <a16:creationId xmlns:a16="http://schemas.microsoft.com/office/drawing/2014/main" id="{7890A374-83C6-4275-958D-7424BEA65A5E}"/>
                </a:ext>
                <a:ext uri="{C183D7F6-B498-43B3-948B-1728B52AA6E4}">
                  <adec:decorative xmlns:adec="http://schemas.microsoft.com/office/drawing/2017/decorative" val="0"/>
                </a:ext>
              </a:extLst>
            </p:cNvPr>
            <p:cNvSpPr/>
            <p:nvPr/>
          </p:nvSpPr>
          <p:spPr bwMode="auto">
            <a:xfrm>
              <a:off x="5088835" y="1498060"/>
              <a:ext cx="6920602" cy="510594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r>
                <a:rPr lang="en-US" dirty="0">
                  <a:solidFill>
                    <a:schemeClr val="tx2"/>
                  </a:solidFill>
                  <a:latin typeface="+mj-lt"/>
                </a:rPr>
                <a:t>On-premises Team Foundation Server</a:t>
              </a:r>
              <a:br>
                <a:rPr lang="en-US" dirty="0">
                  <a:solidFill>
                    <a:schemeClr val="tx2"/>
                  </a:solidFill>
                  <a:latin typeface="+mj-lt"/>
                </a:rPr>
              </a:br>
              <a:r>
                <a:rPr lang="en-US" dirty="0">
                  <a:solidFill>
                    <a:schemeClr val="tx2"/>
                  </a:solidFill>
                  <a:latin typeface="+mj-lt"/>
                </a:rPr>
                <a:t>or VisualStudio.com account </a:t>
              </a:r>
            </a:p>
          </p:txBody>
        </p:sp>
        <p:grpSp>
          <p:nvGrpSpPr>
            <p:cNvPr id="3" name="Group 2" descr="On-premises Team Foundation Server&#10;or VisualStudio.com account &#10;">
              <a:extLst>
                <a:ext uri="{FF2B5EF4-FFF2-40B4-BE49-F238E27FC236}">
                  <a16:creationId xmlns:a16="http://schemas.microsoft.com/office/drawing/2014/main" id="{5BA29743-9990-4702-878A-D55C9D2F42FA}"/>
                </a:ext>
                <a:ext uri="{C183D7F6-B498-43B3-948B-1728B52AA6E4}">
                  <adec:decorative xmlns:adec="http://schemas.microsoft.com/office/drawing/2017/decorative" val="0"/>
                </a:ext>
              </a:extLst>
            </p:cNvPr>
            <p:cNvGrpSpPr/>
            <p:nvPr/>
          </p:nvGrpSpPr>
          <p:grpSpPr>
            <a:xfrm>
              <a:off x="5262381" y="2183861"/>
              <a:ext cx="6573510" cy="4293139"/>
              <a:chOff x="5262381" y="2183861"/>
              <a:chExt cx="6573510" cy="4293139"/>
            </a:xfrm>
          </p:grpSpPr>
          <p:grpSp>
            <p:nvGrpSpPr>
              <p:cNvPr id="5" name="Group 4">
                <a:extLst>
                  <a:ext uri="{FF2B5EF4-FFF2-40B4-BE49-F238E27FC236}">
                    <a16:creationId xmlns:a16="http://schemas.microsoft.com/office/drawing/2014/main" id="{80E57DB9-3F22-4D75-963F-6A8DCDDCC7C8}"/>
                  </a:ext>
                  <a:ext uri="{C183D7F6-B498-43B3-948B-1728B52AA6E4}">
                    <adec:decorative xmlns:adec="http://schemas.microsoft.com/office/drawing/2017/decorative" val="1"/>
                  </a:ext>
                </a:extLst>
              </p:cNvPr>
              <p:cNvGrpSpPr/>
              <p:nvPr/>
            </p:nvGrpSpPr>
            <p:grpSpPr>
              <a:xfrm>
                <a:off x="5262381" y="2183861"/>
                <a:ext cx="6573510" cy="1400024"/>
                <a:chOff x="609600" y="1877439"/>
                <a:chExt cx="11070336" cy="1361872"/>
              </a:xfrm>
            </p:grpSpPr>
            <p:sp>
              <p:nvSpPr>
                <p:cNvPr id="13" name="Rectangle: Rounded Corners 9">
                  <a:extLst>
                    <a:ext uri="{FF2B5EF4-FFF2-40B4-BE49-F238E27FC236}">
                      <a16:creationId xmlns:a16="http://schemas.microsoft.com/office/drawing/2014/main" id="{DC1224A7-9113-4D04-93BB-23AD3664703E}"/>
                    </a:ext>
                  </a:extLst>
                </p:cNvPr>
                <p:cNvSpPr/>
                <p:nvPr/>
              </p:nvSpPr>
              <p:spPr bwMode="auto">
                <a:xfrm>
                  <a:off x="609600" y="1882960"/>
                  <a:ext cx="4544665" cy="1356351"/>
                </a:xfrm>
                <a:prstGeom prst="rect">
                  <a:avLst/>
                </a:prstGeom>
                <a:solidFill>
                  <a:schemeClr val="tx2">
                    <a:lumMod val="20000"/>
                    <a:lumOff val="80000"/>
                  </a:schemeClr>
                </a:solidFill>
                <a:ln w="158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solidFill>
                        <a:schemeClr val="tx1"/>
                      </a:solidFill>
                      <a:latin typeface="+mj-lt"/>
                      <a:cs typeface="Segoe UI" pitchFamily="34" charset="0"/>
                    </a:rPr>
                    <a:t>Pool A</a:t>
                  </a:r>
                </a:p>
              </p:txBody>
            </p:sp>
            <p:sp>
              <p:nvSpPr>
                <p:cNvPr id="14" name="Rectangle: Rounded Corners 10">
                  <a:extLst>
                    <a:ext uri="{FF2B5EF4-FFF2-40B4-BE49-F238E27FC236}">
                      <a16:creationId xmlns:a16="http://schemas.microsoft.com/office/drawing/2014/main" id="{9DF716C2-0E3B-4284-BFF3-4FB4BAFBE0EF}"/>
                    </a:ext>
                  </a:extLst>
                </p:cNvPr>
                <p:cNvSpPr/>
                <p:nvPr/>
              </p:nvSpPr>
              <p:spPr bwMode="auto">
                <a:xfrm>
                  <a:off x="5270795" y="1877439"/>
                  <a:ext cx="6409141" cy="1361872"/>
                </a:xfrm>
                <a:prstGeom prst="rect">
                  <a:avLst/>
                </a:prstGeom>
                <a:solidFill>
                  <a:schemeClr val="tx2">
                    <a:lumMod val="20000"/>
                    <a:lumOff val="80000"/>
                  </a:schemeClr>
                </a:solidFill>
                <a:ln w="158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solidFill>
                        <a:schemeClr val="tx1"/>
                      </a:solidFill>
                      <a:latin typeface="+mj-lt"/>
                      <a:cs typeface="Segoe UI" pitchFamily="34" charset="0"/>
                    </a:rPr>
                    <a:t>Pool B</a:t>
                  </a:r>
                </a:p>
              </p:txBody>
            </p:sp>
            <p:sp>
              <p:nvSpPr>
                <p:cNvPr id="15" name="Rectangle: Rounded Corners 11">
                  <a:extLst>
                    <a:ext uri="{FF2B5EF4-FFF2-40B4-BE49-F238E27FC236}">
                      <a16:creationId xmlns:a16="http://schemas.microsoft.com/office/drawing/2014/main" id="{9E03E135-2223-45E5-ADFE-84E4FBA053CC}"/>
                    </a:ext>
                  </a:extLst>
                </p:cNvPr>
                <p:cNvSpPr/>
                <p:nvPr/>
              </p:nvSpPr>
              <p:spPr bwMode="auto">
                <a:xfrm>
                  <a:off x="913476" y="2215487"/>
                  <a:ext cx="6466510" cy="938355"/>
                </a:xfrm>
                <a:prstGeom prst="rect">
                  <a:avLst/>
                </a:prstGeom>
                <a:solidFill>
                  <a:schemeClr val="bg1">
                    <a:alpha val="90000"/>
                  </a:schemeClr>
                </a:solidFill>
                <a:ln>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solidFill>
                        <a:schemeClr val="tx1"/>
                      </a:solidFill>
                      <a:latin typeface="+mj-lt"/>
                      <a:cs typeface="Segoe UI" pitchFamily="34" charset="0"/>
                    </a:rPr>
                    <a:t>Machine</a:t>
                  </a:r>
                </a:p>
              </p:txBody>
            </p:sp>
            <p:sp>
              <p:nvSpPr>
                <p:cNvPr id="16" name="Rectangle: Rounded Corners 12">
                  <a:extLst>
                    <a:ext uri="{FF2B5EF4-FFF2-40B4-BE49-F238E27FC236}">
                      <a16:creationId xmlns:a16="http://schemas.microsoft.com/office/drawing/2014/main" id="{FB6F4AAA-9A0C-4588-B92B-88130590610C}"/>
                    </a:ext>
                  </a:extLst>
                </p:cNvPr>
                <p:cNvSpPr/>
                <p:nvPr/>
              </p:nvSpPr>
              <p:spPr bwMode="auto">
                <a:xfrm>
                  <a:off x="1098085" y="2593013"/>
                  <a:ext cx="1916433" cy="443911"/>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bg1"/>
                      </a:solidFill>
                      <a:latin typeface="+mj-lt"/>
                      <a:ea typeface="Segoe UI" pitchFamily="34" charset="0"/>
                      <a:cs typeface="Segoe UI" pitchFamily="34" charset="0"/>
                    </a:rPr>
                    <a:t>Agent</a:t>
                  </a:r>
                </a:p>
              </p:txBody>
            </p:sp>
            <p:sp>
              <p:nvSpPr>
                <p:cNvPr id="18" name="Rectangle: Rounded Corners 14">
                  <a:extLst>
                    <a:ext uri="{FF2B5EF4-FFF2-40B4-BE49-F238E27FC236}">
                      <a16:creationId xmlns:a16="http://schemas.microsoft.com/office/drawing/2014/main" id="{D34AE589-491D-46D0-8578-000179DB3341}"/>
                    </a:ext>
                  </a:extLst>
                </p:cNvPr>
                <p:cNvSpPr/>
                <p:nvPr/>
              </p:nvSpPr>
              <p:spPr bwMode="auto">
                <a:xfrm>
                  <a:off x="3197183" y="2593013"/>
                  <a:ext cx="1916433" cy="443911"/>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bg1"/>
                      </a:solidFill>
                      <a:latin typeface="+mj-lt"/>
                      <a:ea typeface="Segoe UI" pitchFamily="34" charset="0"/>
                      <a:cs typeface="Segoe UI" pitchFamily="34" charset="0"/>
                    </a:rPr>
                    <a:t>Agent</a:t>
                  </a:r>
                </a:p>
              </p:txBody>
            </p:sp>
            <p:sp>
              <p:nvSpPr>
                <p:cNvPr id="17" name="Rectangle: Rounded Corners 13">
                  <a:extLst>
                    <a:ext uri="{FF2B5EF4-FFF2-40B4-BE49-F238E27FC236}">
                      <a16:creationId xmlns:a16="http://schemas.microsoft.com/office/drawing/2014/main" id="{885F4934-4954-46E8-8EC7-607AE401504B}"/>
                    </a:ext>
                  </a:extLst>
                </p:cNvPr>
                <p:cNvSpPr/>
                <p:nvPr/>
              </p:nvSpPr>
              <p:spPr bwMode="auto">
                <a:xfrm>
                  <a:off x="5296281" y="2593013"/>
                  <a:ext cx="1916433" cy="443911"/>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bg1"/>
                      </a:solidFill>
                      <a:latin typeface="+mj-lt"/>
                      <a:ea typeface="Segoe UI" pitchFamily="34" charset="0"/>
                      <a:cs typeface="Segoe UI" pitchFamily="34" charset="0"/>
                    </a:rPr>
                    <a:t>Agent</a:t>
                  </a:r>
                </a:p>
              </p:txBody>
            </p:sp>
            <p:sp>
              <p:nvSpPr>
                <p:cNvPr id="19" name="Rectangle: Rounded Corners 15">
                  <a:extLst>
                    <a:ext uri="{FF2B5EF4-FFF2-40B4-BE49-F238E27FC236}">
                      <a16:creationId xmlns:a16="http://schemas.microsoft.com/office/drawing/2014/main" id="{9D08FA1D-76B5-4783-94A3-D5F046799054}"/>
                    </a:ext>
                  </a:extLst>
                </p:cNvPr>
                <p:cNvSpPr/>
                <p:nvPr/>
              </p:nvSpPr>
              <p:spPr bwMode="auto">
                <a:xfrm>
                  <a:off x="7590636" y="2208179"/>
                  <a:ext cx="3902854" cy="938355"/>
                </a:xfrm>
                <a:prstGeom prst="rect">
                  <a:avLst/>
                </a:prstGeom>
                <a:solidFill>
                  <a:schemeClr val="bg1">
                    <a:alpha val="90000"/>
                  </a:schemeClr>
                </a:solidFill>
                <a:ln>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solidFill>
                        <a:schemeClr val="tx1"/>
                      </a:solidFill>
                      <a:latin typeface="+mj-lt"/>
                      <a:cs typeface="Segoe UI" pitchFamily="34" charset="0"/>
                    </a:rPr>
                    <a:t>Machine</a:t>
                  </a:r>
                </a:p>
              </p:txBody>
            </p:sp>
            <p:sp>
              <p:nvSpPr>
                <p:cNvPr id="21" name="Rectangle: Rounded Corners 17">
                  <a:extLst>
                    <a:ext uri="{FF2B5EF4-FFF2-40B4-BE49-F238E27FC236}">
                      <a16:creationId xmlns:a16="http://schemas.microsoft.com/office/drawing/2014/main" id="{8F43F766-5282-4123-938D-919A459ADF83}"/>
                    </a:ext>
                  </a:extLst>
                </p:cNvPr>
                <p:cNvSpPr/>
                <p:nvPr/>
              </p:nvSpPr>
              <p:spPr bwMode="auto">
                <a:xfrm>
                  <a:off x="7763222" y="2593013"/>
                  <a:ext cx="1696290" cy="443911"/>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bg1"/>
                      </a:solidFill>
                      <a:latin typeface="+mj-lt"/>
                      <a:ea typeface="Segoe UI" pitchFamily="34" charset="0"/>
                      <a:cs typeface="Segoe UI" pitchFamily="34" charset="0"/>
                    </a:rPr>
                    <a:t>Agent</a:t>
                  </a:r>
                </a:p>
              </p:txBody>
            </p:sp>
            <p:sp>
              <p:nvSpPr>
                <p:cNvPr id="20" name="Rectangle: Rounded Corners 16">
                  <a:extLst>
                    <a:ext uri="{FF2B5EF4-FFF2-40B4-BE49-F238E27FC236}">
                      <a16:creationId xmlns:a16="http://schemas.microsoft.com/office/drawing/2014/main" id="{E3CE686E-8DA9-4C30-898E-0566E719D705}"/>
                    </a:ext>
                  </a:extLst>
                </p:cNvPr>
                <p:cNvSpPr/>
                <p:nvPr/>
              </p:nvSpPr>
              <p:spPr bwMode="auto">
                <a:xfrm>
                  <a:off x="9644440" y="2593013"/>
                  <a:ext cx="1696290" cy="443911"/>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bg1"/>
                      </a:solidFill>
                      <a:latin typeface="+mj-lt"/>
                      <a:ea typeface="Segoe UI" pitchFamily="34" charset="0"/>
                      <a:cs typeface="Segoe UI" pitchFamily="34" charset="0"/>
                    </a:rPr>
                    <a:t>Agent</a:t>
                  </a:r>
                </a:p>
              </p:txBody>
            </p:sp>
          </p:grpSp>
          <p:sp>
            <p:nvSpPr>
              <p:cNvPr id="35" name="Rectangle: Rounded Corners 9">
                <a:extLst>
                  <a:ext uri="{FF2B5EF4-FFF2-40B4-BE49-F238E27FC236}">
                    <a16:creationId xmlns:a16="http://schemas.microsoft.com/office/drawing/2014/main" id="{1287DE30-3FF1-4524-BD63-B24C5E906032}"/>
                  </a:ext>
                </a:extLst>
              </p:cNvPr>
              <p:cNvSpPr/>
              <p:nvPr/>
            </p:nvSpPr>
            <p:spPr bwMode="auto">
              <a:xfrm>
                <a:off x="5590188" y="3898900"/>
                <a:ext cx="3692414" cy="2578100"/>
              </a:xfrm>
              <a:prstGeom prst="rect">
                <a:avLst/>
              </a:prstGeom>
              <a:noFill/>
              <a:ln w="15875">
                <a:solidFill>
                  <a:schemeClr val="bg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Team Project Collection A</a:t>
                </a:r>
              </a:p>
            </p:txBody>
          </p:sp>
          <p:sp>
            <p:nvSpPr>
              <p:cNvPr id="32" name="Rectangle: Rounded Corners 9">
                <a:extLst>
                  <a:ext uri="{FF2B5EF4-FFF2-40B4-BE49-F238E27FC236}">
                    <a16:creationId xmlns:a16="http://schemas.microsoft.com/office/drawing/2014/main" id="{1550CB39-E1A8-4E31-A5FF-35E2B166D51D}"/>
                  </a:ext>
                </a:extLst>
              </p:cNvPr>
              <p:cNvSpPr/>
              <p:nvPr/>
            </p:nvSpPr>
            <p:spPr bwMode="auto">
              <a:xfrm>
                <a:off x="5667629" y="3962400"/>
                <a:ext cx="1699593" cy="2193649"/>
              </a:xfrm>
              <a:prstGeom prst="rect">
                <a:avLst/>
              </a:prstGeom>
              <a:solidFill>
                <a:schemeClr val="bg1">
                  <a:lumMod val="95000"/>
                </a:schemeClr>
              </a:solidFill>
              <a:ln w="15875">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Team Project A1 </a:t>
                </a:r>
              </a:p>
            </p:txBody>
          </p:sp>
          <p:sp>
            <p:nvSpPr>
              <p:cNvPr id="23" name="Rectangle: Rounded Corners 12">
                <a:extLst>
                  <a:ext uri="{FF2B5EF4-FFF2-40B4-BE49-F238E27FC236}">
                    <a16:creationId xmlns:a16="http://schemas.microsoft.com/office/drawing/2014/main" id="{B6B11120-ADF1-44E6-ADF9-E49D846C8118}"/>
                  </a:ext>
                </a:extLst>
              </p:cNvPr>
              <p:cNvSpPr/>
              <p:nvPr/>
            </p:nvSpPr>
            <p:spPr bwMode="auto">
              <a:xfrm rot="16200000">
                <a:off x="6227085" y="3641387"/>
                <a:ext cx="592321" cy="1524787"/>
              </a:xfrm>
              <a:prstGeom prst="homePlate">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ea typeface="Segoe UI" pitchFamily="34" charset="0"/>
                    <a:cs typeface="Segoe UI" pitchFamily="34" charset="0"/>
                  </a:rPr>
                  <a:t>Queue 1 </a:t>
                </a:r>
              </a:p>
            </p:txBody>
          </p:sp>
          <p:sp>
            <p:nvSpPr>
              <p:cNvPr id="26" name="Rectangle: Rounded Corners 12">
                <a:extLst>
                  <a:ext uri="{FF2B5EF4-FFF2-40B4-BE49-F238E27FC236}">
                    <a16:creationId xmlns:a16="http://schemas.microsoft.com/office/drawing/2014/main" id="{6AF60B6D-486A-44AE-947F-0FC2767B4726}"/>
                  </a:ext>
                </a:extLst>
              </p:cNvPr>
              <p:cNvSpPr/>
              <p:nvPr/>
            </p:nvSpPr>
            <p:spPr bwMode="auto">
              <a:xfrm>
                <a:off x="5760852" y="4806528"/>
                <a:ext cx="1524787" cy="45634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ea typeface="Segoe UI" pitchFamily="34" charset="0"/>
                    <a:cs typeface="Segoe UI" pitchFamily="34" charset="0"/>
                  </a:rPr>
                  <a:t>Build definition 1 </a:t>
                </a:r>
              </a:p>
            </p:txBody>
          </p:sp>
          <p:sp>
            <p:nvSpPr>
              <p:cNvPr id="27" name="Rectangle: Rounded Corners 12">
                <a:extLst>
                  <a:ext uri="{FF2B5EF4-FFF2-40B4-BE49-F238E27FC236}">
                    <a16:creationId xmlns:a16="http://schemas.microsoft.com/office/drawing/2014/main" id="{43D38123-514E-4DEF-9509-2D8E4165DBFC}"/>
                  </a:ext>
                </a:extLst>
              </p:cNvPr>
              <p:cNvSpPr/>
              <p:nvPr/>
            </p:nvSpPr>
            <p:spPr bwMode="auto">
              <a:xfrm>
                <a:off x="5760852" y="5344062"/>
                <a:ext cx="1524787" cy="45634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ea typeface="Segoe UI" pitchFamily="34" charset="0"/>
                    <a:cs typeface="Segoe UI" pitchFamily="34" charset="0"/>
                  </a:rPr>
                  <a:t>Build definition 2 </a:t>
                </a:r>
              </a:p>
            </p:txBody>
          </p:sp>
          <p:cxnSp>
            <p:nvCxnSpPr>
              <p:cNvPr id="38" name="Straight Arrow Connector 37" descr="Arrow pointing from Queue 1 to Pool A">
                <a:extLst>
                  <a:ext uri="{FF2B5EF4-FFF2-40B4-BE49-F238E27FC236}">
                    <a16:creationId xmlns:a16="http://schemas.microsoft.com/office/drawing/2014/main" id="{2D90504D-C6A9-4ECE-98FD-F156D9135A48}"/>
                  </a:ext>
                  <a:ext uri="{C183D7F6-B498-43B3-948B-1728B52AA6E4}">
                    <adec:decorative xmlns:adec="http://schemas.microsoft.com/office/drawing/2017/decorative" val="0"/>
                  </a:ext>
                </a:extLst>
              </p:cNvPr>
              <p:cNvCxnSpPr>
                <a:cxnSpLocks/>
                <a:stCxn id="23" idx="3"/>
                <a:endCxn id="13" idx="2"/>
              </p:cNvCxnSpPr>
              <p:nvPr/>
            </p:nvCxnSpPr>
            <p:spPr>
              <a:xfrm flipV="1">
                <a:off x="6523246" y="3583885"/>
                <a:ext cx="0" cy="523735"/>
              </a:xfrm>
              <a:prstGeom prst="straightConnector1">
                <a:avLst/>
              </a:prstGeom>
              <a:ln w="1270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3" name="Rectangle: Rounded Corners 9">
                <a:extLst>
                  <a:ext uri="{FF2B5EF4-FFF2-40B4-BE49-F238E27FC236}">
                    <a16:creationId xmlns:a16="http://schemas.microsoft.com/office/drawing/2014/main" id="{449B1EE2-F33E-4A30-AB92-0CF13F09CDA0}"/>
                  </a:ext>
                </a:extLst>
              </p:cNvPr>
              <p:cNvSpPr/>
              <p:nvPr/>
            </p:nvSpPr>
            <p:spPr bwMode="auto">
              <a:xfrm>
                <a:off x="7496429" y="3962400"/>
                <a:ext cx="1699593" cy="2193649"/>
              </a:xfrm>
              <a:prstGeom prst="rect">
                <a:avLst/>
              </a:prstGeom>
              <a:solidFill>
                <a:schemeClr val="bg1">
                  <a:lumMod val="95000"/>
                </a:schemeClr>
              </a:solidFill>
              <a:ln w="15875">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Team Project A2</a:t>
                </a:r>
              </a:p>
            </p:txBody>
          </p:sp>
          <p:sp>
            <p:nvSpPr>
              <p:cNvPr id="24" name="Rectangle: Rounded Corners 12">
                <a:extLst>
                  <a:ext uri="{FF2B5EF4-FFF2-40B4-BE49-F238E27FC236}">
                    <a16:creationId xmlns:a16="http://schemas.microsoft.com/office/drawing/2014/main" id="{3EF25412-731F-4441-AD5B-6BAC19B9AE64}"/>
                  </a:ext>
                </a:extLst>
              </p:cNvPr>
              <p:cNvSpPr/>
              <p:nvPr/>
            </p:nvSpPr>
            <p:spPr bwMode="auto">
              <a:xfrm rot="16200000">
                <a:off x="8079137" y="3641387"/>
                <a:ext cx="592321" cy="1524787"/>
              </a:xfrm>
              <a:prstGeom prst="homePlate">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ea typeface="Segoe UI" pitchFamily="34" charset="0"/>
                    <a:cs typeface="Segoe UI" pitchFamily="34" charset="0"/>
                  </a:rPr>
                  <a:t>Queue 2 </a:t>
                </a:r>
              </a:p>
            </p:txBody>
          </p:sp>
          <p:sp>
            <p:nvSpPr>
              <p:cNvPr id="30" name="Rectangle: Rounded Corners 12">
                <a:extLst>
                  <a:ext uri="{FF2B5EF4-FFF2-40B4-BE49-F238E27FC236}">
                    <a16:creationId xmlns:a16="http://schemas.microsoft.com/office/drawing/2014/main" id="{8D97A185-7FB2-4266-B175-10921B60BFFB}"/>
                  </a:ext>
                </a:extLst>
              </p:cNvPr>
              <p:cNvSpPr/>
              <p:nvPr/>
            </p:nvSpPr>
            <p:spPr bwMode="auto">
              <a:xfrm>
                <a:off x="7612904" y="4806528"/>
                <a:ext cx="1524787" cy="45634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ea typeface="Segoe UI" pitchFamily="34" charset="0"/>
                    <a:cs typeface="Segoe UI" pitchFamily="34" charset="0"/>
                  </a:rPr>
                  <a:t>Build definition 3 </a:t>
                </a:r>
              </a:p>
            </p:txBody>
          </p:sp>
          <p:sp>
            <p:nvSpPr>
              <p:cNvPr id="31" name="Rectangle: Rounded Corners 12">
                <a:extLst>
                  <a:ext uri="{FF2B5EF4-FFF2-40B4-BE49-F238E27FC236}">
                    <a16:creationId xmlns:a16="http://schemas.microsoft.com/office/drawing/2014/main" id="{A6E281B1-8DFA-4B80-B2C3-A50AE3E9788C}"/>
                  </a:ext>
                </a:extLst>
              </p:cNvPr>
              <p:cNvSpPr/>
              <p:nvPr/>
            </p:nvSpPr>
            <p:spPr bwMode="auto">
              <a:xfrm>
                <a:off x="7612904" y="5344062"/>
                <a:ext cx="1524787" cy="45634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ea typeface="Segoe UI" pitchFamily="34" charset="0"/>
                    <a:cs typeface="Segoe UI" pitchFamily="34" charset="0"/>
                  </a:rPr>
                  <a:t>Build definition 4 </a:t>
                </a:r>
              </a:p>
            </p:txBody>
          </p:sp>
          <p:sp>
            <p:nvSpPr>
              <p:cNvPr id="36" name="Rectangle: Rounded Corners 9">
                <a:extLst>
                  <a:ext uri="{FF2B5EF4-FFF2-40B4-BE49-F238E27FC236}">
                    <a16:creationId xmlns:a16="http://schemas.microsoft.com/office/drawing/2014/main" id="{3CD7B272-D8B0-47A5-BCFD-BEC6098959C7}"/>
                  </a:ext>
                </a:extLst>
              </p:cNvPr>
              <p:cNvSpPr/>
              <p:nvPr/>
            </p:nvSpPr>
            <p:spPr bwMode="auto">
              <a:xfrm>
                <a:off x="9407684" y="3898900"/>
                <a:ext cx="2260309" cy="2578100"/>
              </a:xfrm>
              <a:prstGeom prst="rect">
                <a:avLst/>
              </a:prstGeom>
              <a:noFill/>
              <a:ln w="15875">
                <a:solidFill>
                  <a:schemeClr val="bg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Team Project Collection B</a:t>
                </a:r>
              </a:p>
            </p:txBody>
          </p:sp>
          <p:sp>
            <p:nvSpPr>
              <p:cNvPr id="34" name="Rectangle: Rounded Corners 9">
                <a:extLst>
                  <a:ext uri="{FF2B5EF4-FFF2-40B4-BE49-F238E27FC236}">
                    <a16:creationId xmlns:a16="http://schemas.microsoft.com/office/drawing/2014/main" id="{9A5FE65B-EF5C-4208-877C-104F35AC9BBA}"/>
                  </a:ext>
                </a:extLst>
              </p:cNvPr>
              <p:cNvSpPr/>
              <p:nvPr/>
            </p:nvSpPr>
            <p:spPr bwMode="auto">
              <a:xfrm>
                <a:off x="9688042" y="3962400"/>
                <a:ext cx="1699593" cy="2193649"/>
              </a:xfrm>
              <a:prstGeom prst="rect">
                <a:avLst/>
              </a:prstGeom>
              <a:solidFill>
                <a:schemeClr val="bg1">
                  <a:lumMod val="95000"/>
                </a:schemeClr>
              </a:solidFill>
              <a:ln w="15875">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Team Project B1</a:t>
                </a:r>
              </a:p>
            </p:txBody>
          </p:sp>
          <p:sp>
            <p:nvSpPr>
              <p:cNvPr id="25" name="Rectangle: Rounded Corners 12">
                <a:extLst>
                  <a:ext uri="{FF2B5EF4-FFF2-40B4-BE49-F238E27FC236}">
                    <a16:creationId xmlns:a16="http://schemas.microsoft.com/office/drawing/2014/main" id="{D7683D35-1739-47B5-9635-949B1D5178F1}"/>
                  </a:ext>
                </a:extLst>
              </p:cNvPr>
              <p:cNvSpPr/>
              <p:nvPr/>
            </p:nvSpPr>
            <p:spPr bwMode="auto">
              <a:xfrm rot="16200000">
                <a:off x="10241679" y="3641387"/>
                <a:ext cx="592319" cy="1524787"/>
              </a:xfrm>
              <a:prstGeom prst="homePlate">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45720" rIns="91440" bIns="4572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ea typeface="Segoe UI" pitchFamily="34" charset="0"/>
                    <a:cs typeface="Segoe UI" pitchFamily="34" charset="0"/>
                  </a:rPr>
                  <a:t>Queue 1 </a:t>
                </a:r>
              </a:p>
            </p:txBody>
          </p:sp>
          <p:sp>
            <p:nvSpPr>
              <p:cNvPr id="28" name="Rectangle: Rounded Corners 12">
                <a:extLst>
                  <a:ext uri="{FF2B5EF4-FFF2-40B4-BE49-F238E27FC236}">
                    <a16:creationId xmlns:a16="http://schemas.microsoft.com/office/drawing/2014/main" id="{18BD7C92-E4BD-45B3-9728-FA23D714BAF8}"/>
                  </a:ext>
                </a:extLst>
              </p:cNvPr>
              <p:cNvSpPr/>
              <p:nvPr/>
            </p:nvSpPr>
            <p:spPr bwMode="auto">
              <a:xfrm>
                <a:off x="9775445" y="4806528"/>
                <a:ext cx="1524787" cy="45634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ea typeface="Segoe UI" pitchFamily="34" charset="0"/>
                    <a:cs typeface="Segoe UI" pitchFamily="34" charset="0"/>
                  </a:rPr>
                  <a:t>Build definition 1 </a:t>
                </a:r>
              </a:p>
            </p:txBody>
          </p:sp>
          <p:sp>
            <p:nvSpPr>
              <p:cNvPr id="29" name="Rectangle: Rounded Corners 12">
                <a:extLst>
                  <a:ext uri="{FF2B5EF4-FFF2-40B4-BE49-F238E27FC236}">
                    <a16:creationId xmlns:a16="http://schemas.microsoft.com/office/drawing/2014/main" id="{5E78ED06-C829-422B-A747-A10FE11C50E3}"/>
                  </a:ext>
                </a:extLst>
              </p:cNvPr>
              <p:cNvSpPr/>
              <p:nvPr/>
            </p:nvSpPr>
            <p:spPr bwMode="auto">
              <a:xfrm>
                <a:off x="9775445" y="5344062"/>
                <a:ext cx="1524787" cy="45634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ea typeface="Segoe UI" pitchFamily="34" charset="0"/>
                    <a:cs typeface="Segoe UI" pitchFamily="34" charset="0"/>
                  </a:rPr>
                  <a:t>Build definition 2 </a:t>
                </a:r>
              </a:p>
            </p:txBody>
          </p:sp>
          <p:sp>
            <p:nvSpPr>
              <p:cNvPr id="64" name="Freeform: Shape 63" descr="Arrow pointing from Queue 2 to Pool B">
                <a:extLst>
                  <a:ext uri="{FF2B5EF4-FFF2-40B4-BE49-F238E27FC236}">
                    <a16:creationId xmlns:a16="http://schemas.microsoft.com/office/drawing/2014/main" id="{AC70EC60-09E9-4CF7-B2FD-3466E779C91B}"/>
                  </a:ext>
                  <a:ext uri="{C183D7F6-B498-43B3-948B-1728B52AA6E4}">
                    <adec:decorative xmlns:adec="http://schemas.microsoft.com/office/drawing/2017/decorative" val="0"/>
                  </a:ext>
                </a:extLst>
              </p:cNvPr>
              <p:cNvSpPr/>
              <p:nvPr/>
            </p:nvSpPr>
            <p:spPr bwMode="auto">
              <a:xfrm>
                <a:off x="8371488" y="3594100"/>
                <a:ext cx="1555750" cy="513519"/>
              </a:xfrm>
              <a:custGeom>
                <a:avLst/>
                <a:gdLst>
                  <a:gd name="connsiteX0" fmla="*/ 0 w 1558925"/>
                  <a:gd name="connsiteY0" fmla="*/ 428625 h 428625"/>
                  <a:gd name="connsiteX1" fmla="*/ 0 w 1558925"/>
                  <a:gd name="connsiteY1" fmla="*/ 161925 h 428625"/>
                  <a:gd name="connsiteX2" fmla="*/ 1558925 w 1558925"/>
                  <a:gd name="connsiteY2" fmla="*/ 161925 h 428625"/>
                  <a:gd name="connsiteX3" fmla="*/ 1558925 w 1558925"/>
                  <a:gd name="connsiteY3" fmla="*/ 0 h 428625"/>
                </a:gdLst>
                <a:ahLst/>
                <a:cxnLst>
                  <a:cxn ang="0">
                    <a:pos x="connsiteX0" y="connsiteY0"/>
                  </a:cxn>
                  <a:cxn ang="0">
                    <a:pos x="connsiteX1" y="connsiteY1"/>
                  </a:cxn>
                  <a:cxn ang="0">
                    <a:pos x="connsiteX2" y="connsiteY2"/>
                  </a:cxn>
                  <a:cxn ang="0">
                    <a:pos x="connsiteX3" y="connsiteY3"/>
                  </a:cxn>
                </a:cxnLst>
                <a:rect l="l" t="t" r="r" b="b"/>
                <a:pathLst>
                  <a:path w="1558925" h="428625">
                    <a:moveTo>
                      <a:pt x="0" y="428625"/>
                    </a:moveTo>
                    <a:lnTo>
                      <a:pt x="0" y="161925"/>
                    </a:lnTo>
                    <a:lnTo>
                      <a:pt x="1558925" y="161925"/>
                    </a:lnTo>
                    <a:lnTo>
                      <a:pt x="1558925" y="0"/>
                    </a:lnTo>
                  </a:path>
                </a:pathLst>
              </a:custGeom>
              <a:ln w="1270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Freeform: Shape 64" descr="Arrow pointing from Queue 2 to Pool B">
                <a:extLst>
                  <a:ext uri="{FF2B5EF4-FFF2-40B4-BE49-F238E27FC236}">
                    <a16:creationId xmlns:a16="http://schemas.microsoft.com/office/drawing/2014/main" id="{41E80E1F-9B06-406D-A118-CC807B46ED8C}"/>
                  </a:ext>
                  <a:ext uri="{C183D7F6-B498-43B3-948B-1728B52AA6E4}">
                    <adec:decorative xmlns:adec="http://schemas.microsoft.com/office/drawing/2017/decorative" val="0"/>
                  </a:ext>
                </a:extLst>
              </p:cNvPr>
              <p:cNvSpPr/>
              <p:nvPr/>
            </p:nvSpPr>
            <p:spPr bwMode="auto">
              <a:xfrm flipH="1">
                <a:off x="9927236" y="3594100"/>
                <a:ext cx="616229" cy="513519"/>
              </a:xfrm>
              <a:custGeom>
                <a:avLst/>
                <a:gdLst>
                  <a:gd name="connsiteX0" fmla="*/ 0 w 1558925"/>
                  <a:gd name="connsiteY0" fmla="*/ 428625 h 428625"/>
                  <a:gd name="connsiteX1" fmla="*/ 0 w 1558925"/>
                  <a:gd name="connsiteY1" fmla="*/ 161925 h 428625"/>
                  <a:gd name="connsiteX2" fmla="*/ 1558925 w 1558925"/>
                  <a:gd name="connsiteY2" fmla="*/ 161925 h 428625"/>
                  <a:gd name="connsiteX3" fmla="*/ 1558925 w 1558925"/>
                  <a:gd name="connsiteY3" fmla="*/ 0 h 428625"/>
                </a:gdLst>
                <a:ahLst/>
                <a:cxnLst>
                  <a:cxn ang="0">
                    <a:pos x="connsiteX0" y="connsiteY0"/>
                  </a:cxn>
                  <a:cxn ang="0">
                    <a:pos x="connsiteX1" y="connsiteY1"/>
                  </a:cxn>
                  <a:cxn ang="0">
                    <a:pos x="connsiteX2" y="connsiteY2"/>
                  </a:cxn>
                  <a:cxn ang="0">
                    <a:pos x="connsiteX3" y="connsiteY3"/>
                  </a:cxn>
                </a:cxnLst>
                <a:rect l="l" t="t" r="r" b="b"/>
                <a:pathLst>
                  <a:path w="1558925" h="428625">
                    <a:moveTo>
                      <a:pt x="0" y="428625"/>
                    </a:moveTo>
                    <a:lnTo>
                      <a:pt x="0" y="161925"/>
                    </a:lnTo>
                    <a:lnTo>
                      <a:pt x="1558925" y="161925"/>
                    </a:lnTo>
                    <a:lnTo>
                      <a:pt x="1558925" y="0"/>
                    </a:lnTo>
                  </a:path>
                </a:pathLst>
              </a:custGeom>
              <a:ln w="1270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60886072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AC304-6053-4B22-BFE8-07AF582FC28E}"/>
              </a:ext>
            </a:extLst>
          </p:cNvPr>
          <p:cNvSpPr>
            <a:spLocks noGrp="1"/>
          </p:cNvSpPr>
          <p:nvPr>
            <p:ph type="title"/>
          </p:nvPr>
        </p:nvSpPr>
        <p:spPr/>
        <p:txBody>
          <a:bodyPr/>
          <a:lstStyle/>
          <a:p>
            <a:r>
              <a:rPr lang="en-US"/>
              <a:t>Security of Agent Pools</a:t>
            </a:r>
          </a:p>
        </p:txBody>
      </p:sp>
      <p:sp>
        <p:nvSpPr>
          <p:cNvPr id="5" name="Rectangle 4">
            <a:extLst>
              <a:ext uri="{FF2B5EF4-FFF2-40B4-BE49-F238E27FC236}">
                <a16:creationId xmlns:a16="http://schemas.microsoft.com/office/drawing/2014/main" id="{A85A2401-7750-4669-8F36-9676C7304FE7}"/>
              </a:ext>
            </a:extLst>
          </p:cNvPr>
          <p:cNvSpPr/>
          <p:nvPr/>
        </p:nvSpPr>
        <p:spPr>
          <a:xfrm>
            <a:off x="427038" y="1188720"/>
            <a:ext cx="11571287" cy="770709"/>
          </a:xfrm>
          <a:prstGeom prst="rect">
            <a:avLst/>
          </a:prstGeom>
          <a:noFill/>
        </p:spPr>
        <p:txBody>
          <a:bodyPr wrap="square" lIns="0" tIns="0" rIns="0" bIns="91440" anchor="t">
            <a:noAutofit/>
          </a:bodyPr>
          <a:lstStyle/>
          <a:p>
            <a:pPr>
              <a:spcBef>
                <a:spcPts val="1200"/>
              </a:spcBef>
            </a:pPr>
            <a:r>
              <a:rPr lang="en-US" sz="2400" dirty="0">
                <a:latin typeface="+mj-lt"/>
              </a:rPr>
              <a:t>Roles are defined on each agent pool, and membership in these roles governs what operations you can perform on an agent pool</a:t>
            </a:r>
          </a:p>
        </p:txBody>
      </p:sp>
      <p:graphicFrame>
        <p:nvGraphicFramePr>
          <p:cNvPr id="6" name="Table 5">
            <a:extLst>
              <a:ext uri="{FF2B5EF4-FFF2-40B4-BE49-F238E27FC236}">
                <a16:creationId xmlns:a16="http://schemas.microsoft.com/office/drawing/2014/main" id="{B9E7D5AD-BC54-4F6B-9AB6-B530A97F4BA0}"/>
              </a:ext>
            </a:extLst>
          </p:cNvPr>
          <p:cNvGraphicFramePr>
            <a:graphicFrameLocks noGrp="1"/>
          </p:cNvGraphicFramePr>
          <p:nvPr>
            <p:extLst>
              <p:ext uri="{D42A27DB-BD31-4B8C-83A1-F6EECF244321}">
                <p14:modId xmlns:p14="http://schemas.microsoft.com/office/powerpoint/2010/main" val="1781014117"/>
              </p:ext>
            </p:extLst>
          </p:nvPr>
        </p:nvGraphicFramePr>
        <p:xfrm>
          <a:off x="427038" y="2184987"/>
          <a:ext cx="11571286" cy="3578352"/>
        </p:xfrm>
        <a:graphic>
          <a:graphicData uri="http://schemas.openxmlformats.org/drawingml/2006/table">
            <a:tbl>
              <a:tblPr firstRow="1" bandRow="1">
                <a:tableStyleId>{5C22544A-7EE6-4342-B048-85BDC9FD1C3A}</a:tableStyleId>
              </a:tblPr>
              <a:tblGrid>
                <a:gridCol w="2054905">
                  <a:extLst>
                    <a:ext uri="{9D8B030D-6E8A-4147-A177-3AD203B41FA5}">
                      <a16:colId xmlns:a16="http://schemas.microsoft.com/office/drawing/2014/main" val="3422310454"/>
                    </a:ext>
                  </a:extLst>
                </a:gridCol>
                <a:gridCol w="9516381">
                  <a:extLst>
                    <a:ext uri="{9D8B030D-6E8A-4147-A177-3AD203B41FA5}">
                      <a16:colId xmlns:a16="http://schemas.microsoft.com/office/drawing/2014/main" val="4059475217"/>
                    </a:ext>
                  </a:extLst>
                </a:gridCol>
              </a:tblGrid>
              <a:tr h="0">
                <a:tc>
                  <a:txBody>
                    <a:bodyPr/>
                    <a:lstStyle/>
                    <a:p>
                      <a:pPr algn="l">
                        <a:lnSpc>
                          <a:spcPct val="100000"/>
                        </a:lnSpc>
                      </a:pPr>
                      <a:r>
                        <a:rPr lang="en-US" sz="2000" b="0" i="0" dirty="0">
                          <a:solidFill>
                            <a:schemeClr val="bg1"/>
                          </a:solidFill>
                          <a:latin typeface="+mj-lt"/>
                        </a:rPr>
                        <a:t>Role</a:t>
                      </a:r>
                    </a:p>
                  </a:txBody>
                  <a:tcP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algn="l">
                        <a:lnSpc>
                          <a:spcPct val="100000"/>
                        </a:lnSpc>
                      </a:pPr>
                      <a:r>
                        <a:rPr lang="en-US" sz="2000" b="0" i="0" dirty="0">
                          <a:solidFill>
                            <a:schemeClr val="bg1"/>
                          </a:solidFill>
                          <a:latin typeface="+mj-lt"/>
                        </a:rPr>
                        <a:t>Purpose</a:t>
                      </a:r>
                    </a:p>
                  </a:txBody>
                  <a:tcPr>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1907515957"/>
                  </a:ext>
                </a:extLst>
              </a:tr>
              <a:tr h="237841">
                <a:tc>
                  <a:txBody>
                    <a:bodyPr/>
                    <a:lstStyle/>
                    <a:p>
                      <a:pPr marL="0" indent="0" algn="l">
                        <a:lnSpc>
                          <a:spcPct val="100000"/>
                        </a:lnSpc>
                        <a:buFont typeface="Arial" panose="020B0604020202020204" pitchFamily="34" charset="0"/>
                        <a:buNone/>
                      </a:pPr>
                      <a:r>
                        <a:rPr lang="en-US" sz="1800" dirty="0">
                          <a:solidFill>
                            <a:schemeClr val="tx1"/>
                          </a:solidFill>
                          <a:latin typeface="+mj-lt"/>
                        </a:rPr>
                        <a:t>Reader</a:t>
                      </a:r>
                    </a:p>
                  </a:txBody>
                  <a:tcPr marT="73152" marB="7315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l">
                        <a:lnSpc>
                          <a:spcPct val="100000"/>
                        </a:lnSpc>
                        <a:buFont typeface="Arial" panose="020B0604020202020204" pitchFamily="34" charset="0"/>
                        <a:buNone/>
                      </a:pPr>
                      <a:r>
                        <a:rPr lang="en-US" sz="1800" b="0" i="0" u="none" strike="noStrike" kern="1200" dirty="0">
                          <a:solidFill>
                            <a:schemeClr val="tx1"/>
                          </a:solidFill>
                          <a:effectLst/>
                          <a:latin typeface="+mn-lt"/>
                          <a:ea typeface="+mn-ea"/>
                          <a:cs typeface="+mn-cs"/>
                        </a:rPr>
                        <a:t>Members of this role can view the organization agent pool as well as agents. You typically use this to add operators that are responsible for monitoring the agents and their health</a:t>
                      </a:r>
                      <a:endParaRPr lang="en-US" sz="1800" dirty="0">
                        <a:solidFill>
                          <a:schemeClr val="tx1"/>
                        </a:solidFill>
                        <a:latin typeface="+mn-lt"/>
                      </a:endParaRPr>
                    </a:p>
                  </a:txBody>
                  <a:tcPr marT="73152" marB="7315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84803929"/>
                  </a:ext>
                </a:extLst>
              </a:tr>
              <a:tr h="237841">
                <a:tc>
                  <a:txBody>
                    <a:bodyPr/>
                    <a:lstStyle/>
                    <a:p>
                      <a:pPr marL="0" indent="0" algn="l">
                        <a:lnSpc>
                          <a:spcPct val="100000"/>
                        </a:lnSpc>
                        <a:buFont typeface="Arial" panose="020B0604020202020204" pitchFamily="34" charset="0"/>
                        <a:buNone/>
                      </a:pPr>
                      <a:r>
                        <a:rPr lang="en-US" sz="1800" dirty="0">
                          <a:solidFill>
                            <a:schemeClr val="tx1"/>
                          </a:solidFill>
                          <a:latin typeface="+mj-lt"/>
                        </a:rPr>
                        <a:t>Service Account</a:t>
                      </a:r>
                    </a:p>
                  </a:txBody>
                  <a:tcPr marT="73152" marB="7315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l">
                        <a:lnSpc>
                          <a:spcPct val="100000"/>
                        </a:lnSpc>
                        <a:buFont typeface="Arial" panose="020B0604020202020204" pitchFamily="34" charset="0"/>
                        <a:buNone/>
                      </a:pPr>
                      <a:r>
                        <a:rPr lang="en-US" sz="1800" b="0" i="0" u="none" strike="noStrike" kern="1200" dirty="0">
                          <a:solidFill>
                            <a:schemeClr val="tx1"/>
                          </a:solidFill>
                          <a:effectLst/>
                          <a:latin typeface="+mn-lt"/>
                          <a:ea typeface="+mn-ea"/>
                          <a:cs typeface="+mn-cs"/>
                        </a:rPr>
                        <a:t>Members of this role can use the organization agent pool to create a project agent pool in a project. If you follow the guidelines above for creating new project agent pools, you typically do not have to add any members here</a:t>
                      </a:r>
                      <a:endParaRPr lang="en-US" sz="1800" dirty="0">
                        <a:solidFill>
                          <a:schemeClr val="tx1"/>
                        </a:solidFill>
                        <a:latin typeface="+mn-lt"/>
                      </a:endParaRPr>
                    </a:p>
                  </a:txBody>
                  <a:tcPr marT="73152" marB="7315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9419270"/>
                  </a:ext>
                </a:extLst>
              </a:tr>
              <a:tr h="380545">
                <a:tc>
                  <a:txBody>
                    <a:bodyPr/>
                    <a:lstStyle/>
                    <a:p>
                      <a:pPr marL="0" indent="0" algn="l">
                        <a:lnSpc>
                          <a:spcPct val="100000"/>
                        </a:lnSpc>
                        <a:buFont typeface="Arial" panose="020B0604020202020204" pitchFamily="34" charset="0"/>
                        <a:buNone/>
                      </a:pPr>
                      <a:r>
                        <a:rPr lang="en-US" sz="1800">
                          <a:solidFill>
                            <a:schemeClr val="tx1"/>
                          </a:solidFill>
                          <a:latin typeface="+mj-lt"/>
                        </a:rPr>
                        <a:t>Administrator</a:t>
                      </a:r>
                    </a:p>
                  </a:txBody>
                  <a:tcPr marT="73152" marB="7315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l">
                        <a:lnSpc>
                          <a:spcPct val="100000"/>
                        </a:lnSpc>
                        <a:buFont typeface="Arial" panose="020B0604020202020204" pitchFamily="34" charset="0"/>
                        <a:buNone/>
                      </a:pPr>
                      <a:r>
                        <a:rPr lang="en-US" sz="1800" b="0" i="0" u="none" strike="noStrike" kern="1200" dirty="0">
                          <a:solidFill>
                            <a:schemeClr val="tx1"/>
                          </a:solidFill>
                          <a:effectLst/>
                          <a:latin typeface="+mn-lt"/>
                          <a:ea typeface="+mn-ea"/>
                          <a:cs typeface="+mn-cs"/>
                        </a:rPr>
                        <a:t>In addition to all the above permissions, members of this role can register or unregister agents from the organization agent pool. They can also refer to the organization agent pool when creating a project agent pool in a project. Finally, they can also manage membership for all roles of the organization agent pool. The user that created the organization agent pool is automatically added to the Administrator role for that pool</a:t>
                      </a:r>
                      <a:endParaRPr lang="en-US" sz="1800" dirty="0">
                        <a:solidFill>
                          <a:schemeClr val="tx1"/>
                        </a:solidFill>
                        <a:latin typeface="+mn-lt"/>
                      </a:endParaRPr>
                    </a:p>
                  </a:txBody>
                  <a:tcPr marT="73152" marB="7315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55772177"/>
                  </a:ext>
                </a:extLst>
              </a:tr>
            </a:tbl>
          </a:graphicData>
        </a:graphic>
      </p:graphicFrame>
    </p:spTree>
    <p:extLst>
      <p:ext uri="{BB962C8B-B14F-4D97-AF65-F5344CB8AC3E}">
        <p14:creationId xmlns:p14="http://schemas.microsoft.com/office/powerpoint/2010/main" val="1007271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6A7796-EC40-4A1C-B394-D560E714D47B}"/>
              </a:ext>
            </a:extLst>
          </p:cNvPr>
          <p:cNvSpPr>
            <a:spLocks noGrp="1"/>
          </p:cNvSpPr>
          <p:nvPr>
            <p:ph type="title"/>
          </p:nvPr>
        </p:nvSpPr>
        <p:spPr/>
        <p:txBody>
          <a:bodyPr/>
          <a:lstStyle/>
          <a:p>
            <a:r>
              <a:rPr lang="en-US" dirty="0"/>
              <a:t>Lesson 06: Pipelines and concurrency</a:t>
            </a:r>
          </a:p>
        </p:txBody>
      </p:sp>
      <p:pic>
        <p:nvPicPr>
          <p:cNvPr id="4" name="Picture 3" descr="Icon of arrow pointing in four opposite directions">
            <a:extLst>
              <a:ext uri="{FF2B5EF4-FFF2-40B4-BE49-F238E27FC236}">
                <a16:creationId xmlns:a16="http://schemas.microsoft.com/office/drawing/2014/main" id="{EF8271A6-247F-4F6E-8CF4-C5DCE988D2C9}"/>
              </a:ext>
            </a:extLst>
          </p:cNvPr>
          <p:cNvPicPr>
            <a:picLocks noChangeAspect="1"/>
          </p:cNvPicPr>
          <p:nvPr/>
        </p:nvPicPr>
        <p:blipFill>
          <a:blip r:embed="rId2"/>
          <a:stretch>
            <a:fillRect/>
          </a:stretch>
        </p:blipFill>
        <p:spPr>
          <a:xfrm>
            <a:off x="10506742" y="3040062"/>
            <a:ext cx="914400" cy="914400"/>
          </a:xfrm>
          <a:prstGeom prst="rect">
            <a:avLst/>
          </a:prstGeom>
        </p:spPr>
      </p:pic>
    </p:spTree>
    <p:extLst>
      <p:ext uri="{BB962C8B-B14F-4D97-AF65-F5344CB8AC3E}">
        <p14:creationId xmlns:p14="http://schemas.microsoft.com/office/powerpoint/2010/main" val="17797989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04409-1BE5-4C56-B261-C1B9CF174C12}"/>
              </a:ext>
            </a:extLst>
          </p:cNvPr>
          <p:cNvSpPr>
            <a:spLocks noGrp="1"/>
          </p:cNvSpPr>
          <p:nvPr>
            <p:ph type="title"/>
          </p:nvPr>
        </p:nvSpPr>
        <p:spPr/>
        <p:txBody>
          <a:bodyPr/>
          <a:lstStyle/>
          <a:p>
            <a:r>
              <a:rPr lang="en-US" dirty="0"/>
              <a:t>Microsoft-Hosted vs Self-Hosted</a:t>
            </a:r>
          </a:p>
        </p:txBody>
      </p:sp>
      <p:sp>
        <p:nvSpPr>
          <p:cNvPr id="6" name="Rectangle 5">
            <a:extLst>
              <a:ext uri="{FF2B5EF4-FFF2-40B4-BE49-F238E27FC236}">
                <a16:creationId xmlns:a16="http://schemas.microsoft.com/office/drawing/2014/main" id="{271FA0F4-5A73-4947-B0DA-D965E78CF27B}"/>
              </a:ext>
            </a:extLst>
          </p:cNvPr>
          <p:cNvSpPr/>
          <p:nvPr/>
        </p:nvSpPr>
        <p:spPr>
          <a:xfrm>
            <a:off x="427039" y="1449978"/>
            <a:ext cx="5735785" cy="1096462"/>
          </a:xfrm>
          <a:prstGeom prst="rect">
            <a:avLst/>
          </a:prstGeom>
          <a:solidFill>
            <a:schemeClr val="bg1">
              <a:lumMod val="95000"/>
            </a:schemeClr>
          </a:solidFill>
        </p:spPr>
        <p:txBody>
          <a:bodyPr wrap="square" lIns="182880" tIns="91440" rIns="182880" bIns="91440" anchor="ctr">
            <a:noAutofit/>
          </a:bodyPr>
          <a:lstStyle/>
          <a:p>
            <a:pPr>
              <a:spcBef>
                <a:spcPts val="1200"/>
              </a:spcBef>
            </a:pPr>
            <a:r>
              <a:rPr lang="en-US" sz="2400" dirty="0">
                <a:latin typeface="+mj-lt"/>
              </a:rPr>
              <a:t>A free tier of service by default for every organization</a:t>
            </a:r>
          </a:p>
        </p:txBody>
      </p:sp>
      <p:sp>
        <p:nvSpPr>
          <p:cNvPr id="12" name="Rectangle 11">
            <a:extLst>
              <a:ext uri="{FF2B5EF4-FFF2-40B4-BE49-F238E27FC236}">
                <a16:creationId xmlns:a16="http://schemas.microsoft.com/office/drawing/2014/main" id="{F2A8EAE3-D823-409B-B1E8-89DCB29984AE}"/>
              </a:ext>
            </a:extLst>
          </p:cNvPr>
          <p:cNvSpPr/>
          <p:nvPr/>
        </p:nvSpPr>
        <p:spPr>
          <a:xfrm>
            <a:off x="6273653" y="1449978"/>
            <a:ext cx="5735785" cy="1096462"/>
          </a:xfrm>
          <a:prstGeom prst="rect">
            <a:avLst/>
          </a:prstGeom>
          <a:solidFill>
            <a:schemeClr val="bg1">
              <a:lumMod val="95000"/>
            </a:schemeClr>
          </a:solidFill>
        </p:spPr>
        <p:txBody>
          <a:bodyPr wrap="square" lIns="182880" tIns="91440" rIns="182880" bIns="91440" anchor="ctr">
            <a:noAutofit/>
          </a:bodyPr>
          <a:lstStyle/>
          <a:p>
            <a:pPr>
              <a:spcBef>
                <a:spcPts val="1200"/>
              </a:spcBef>
            </a:pPr>
            <a:r>
              <a:rPr lang="en-US" sz="2400" dirty="0">
                <a:latin typeface="+mj-lt"/>
              </a:rPr>
              <a:t>Service is based on public vs private projects</a:t>
            </a:r>
          </a:p>
        </p:txBody>
      </p:sp>
      <p:pic>
        <p:nvPicPr>
          <p:cNvPr id="3" name="Picture 2" descr="Icon of a screen with line charts">
            <a:extLst>
              <a:ext uri="{FF2B5EF4-FFF2-40B4-BE49-F238E27FC236}">
                <a16:creationId xmlns:a16="http://schemas.microsoft.com/office/drawing/2014/main" id="{6AEA5B27-7450-46BE-9D48-E2AC1C2560AD}"/>
              </a:ext>
            </a:extLst>
          </p:cNvPr>
          <p:cNvPicPr>
            <a:picLocks noChangeAspect="1"/>
          </p:cNvPicPr>
          <p:nvPr/>
        </p:nvPicPr>
        <p:blipFill>
          <a:blip r:embed="rId2"/>
          <a:stretch>
            <a:fillRect/>
          </a:stretch>
        </p:blipFill>
        <p:spPr>
          <a:xfrm>
            <a:off x="431429" y="2798932"/>
            <a:ext cx="950976" cy="950976"/>
          </a:xfrm>
          <a:prstGeom prst="rect">
            <a:avLst/>
          </a:prstGeom>
        </p:spPr>
      </p:pic>
      <p:sp>
        <p:nvSpPr>
          <p:cNvPr id="11" name="Rectangle 10">
            <a:extLst>
              <a:ext uri="{FF2B5EF4-FFF2-40B4-BE49-F238E27FC236}">
                <a16:creationId xmlns:a16="http://schemas.microsoft.com/office/drawing/2014/main" id="{B15AC1E3-CEA5-4F35-964D-B38D3DF60296}"/>
              </a:ext>
            </a:extLst>
          </p:cNvPr>
          <p:cNvSpPr/>
          <p:nvPr/>
        </p:nvSpPr>
        <p:spPr>
          <a:xfrm>
            <a:off x="1663700" y="2798932"/>
            <a:ext cx="10345738" cy="15234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000" dirty="0">
                <a:solidFill>
                  <a:schemeClr val="tx1"/>
                </a:solidFill>
                <a:latin typeface="+mj-lt"/>
              </a:rPr>
              <a:t>Microsoft-hosted CI/CD</a:t>
            </a:r>
          </a:p>
          <a:p>
            <a:pPr>
              <a:spcBef>
                <a:spcPts val="600"/>
              </a:spcBef>
              <a:spcAft>
                <a:spcPts val="600"/>
              </a:spcAft>
            </a:pPr>
            <a:r>
              <a:rPr lang="en-US" dirty="0">
                <a:solidFill>
                  <a:schemeClr val="tx1"/>
                </a:solidFill>
              </a:rPr>
              <a:t>Run your builds and releases on machines that Microsoft manages</a:t>
            </a:r>
          </a:p>
          <a:p>
            <a:pPr>
              <a:spcBef>
                <a:spcPts val="600"/>
              </a:spcBef>
              <a:spcAft>
                <a:spcPts val="600"/>
              </a:spcAft>
            </a:pPr>
            <a:r>
              <a:rPr lang="en-US" dirty="0">
                <a:solidFill>
                  <a:schemeClr val="tx1"/>
                </a:solidFill>
              </a:rPr>
              <a:t>Jobs run on the pool of hosted agents</a:t>
            </a:r>
          </a:p>
          <a:p>
            <a:pPr>
              <a:spcBef>
                <a:spcPts val="600"/>
              </a:spcBef>
              <a:spcAft>
                <a:spcPts val="600"/>
              </a:spcAft>
            </a:pPr>
            <a:r>
              <a:rPr lang="en-US" dirty="0">
                <a:solidFill>
                  <a:schemeClr val="tx1"/>
                </a:solidFill>
              </a:rPr>
              <a:t>There are time limits on these jobs</a:t>
            </a:r>
          </a:p>
        </p:txBody>
      </p:sp>
      <p:cxnSp>
        <p:nvCxnSpPr>
          <p:cNvPr id="16" name="Straight Connector 15">
            <a:extLst>
              <a:ext uri="{FF2B5EF4-FFF2-40B4-BE49-F238E27FC236}">
                <a16:creationId xmlns:a16="http://schemas.microsoft.com/office/drawing/2014/main" id="{7A91397D-B411-49D4-8E1C-E9A11F8B99F1}"/>
              </a:ext>
              <a:ext uri="{C183D7F6-B498-43B3-948B-1728B52AA6E4}">
                <adec:decorative xmlns:adec="http://schemas.microsoft.com/office/drawing/2017/decorative" val="1"/>
              </a:ext>
            </a:extLst>
          </p:cNvPr>
          <p:cNvCxnSpPr>
            <a:cxnSpLocks/>
          </p:cNvCxnSpPr>
          <p:nvPr/>
        </p:nvCxnSpPr>
        <p:spPr>
          <a:xfrm>
            <a:off x="1663700" y="4552613"/>
            <a:ext cx="1034573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descr="Icon of a wrench and a clipboard">
            <a:extLst>
              <a:ext uri="{FF2B5EF4-FFF2-40B4-BE49-F238E27FC236}">
                <a16:creationId xmlns:a16="http://schemas.microsoft.com/office/drawing/2014/main" id="{89BD945F-1C3D-47BC-A100-CCB881C8963C}"/>
              </a:ext>
            </a:extLst>
          </p:cNvPr>
          <p:cNvPicPr>
            <a:picLocks noChangeAspect="1"/>
          </p:cNvPicPr>
          <p:nvPr/>
        </p:nvPicPr>
        <p:blipFill rotWithShape="1">
          <a:blip r:embed="rId3"/>
          <a:srcRect l="492" t="492" r="492" b="492"/>
          <a:stretch/>
        </p:blipFill>
        <p:spPr>
          <a:xfrm>
            <a:off x="431429" y="4782800"/>
            <a:ext cx="950976" cy="950976"/>
          </a:xfrm>
          <a:prstGeom prst="ellipse">
            <a:avLst/>
          </a:prstGeom>
        </p:spPr>
      </p:pic>
      <p:sp>
        <p:nvSpPr>
          <p:cNvPr id="15" name="Rectangle 14">
            <a:extLst>
              <a:ext uri="{FF2B5EF4-FFF2-40B4-BE49-F238E27FC236}">
                <a16:creationId xmlns:a16="http://schemas.microsoft.com/office/drawing/2014/main" id="{A68865EC-C8DC-4F5F-AFF6-C7BAE09AC1BF}"/>
              </a:ext>
            </a:extLst>
          </p:cNvPr>
          <p:cNvSpPr/>
          <p:nvPr/>
        </p:nvSpPr>
        <p:spPr>
          <a:xfrm>
            <a:off x="1663700" y="4782800"/>
            <a:ext cx="10345738" cy="15234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000" dirty="0">
                <a:solidFill>
                  <a:schemeClr val="tx1"/>
                </a:solidFill>
                <a:latin typeface="+mj-lt"/>
              </a:rPr>
              <a:t>Self-hosted CI/CD</a:t>
            </a:r>
          </a:p>
          <a:p>
            <a:pPr>
              <a:spcBef>
                <a:spcPts val="600"/>
              </a:spcBef>
              <a:spcAft>
                <a:spcPts val="600"/>
              </a:spcAft>
            </a:pPr>
            <a:r>
              <a:rPr lang="en-US" dirty="0">
                <a:solidFill>
                  <a:schemeClr val="tx1"/>
                </a:solidFill>
              </a:rPr>
              <a:t>Azure Pipelines orchestrates your builds and releases</a:t>
            </a:r>
          </a:p>
          <a:p>
            <a:pPr>
              <a:spcBef>
                <a:spcPts val="600"/>
              </a:spcBef>
              <a:spcAft>
                <a:spcPts val="600"/>
              </a:spcAft>
            </a:pPr>
            <a:r>
              <a:rPr lang="en-US" dirty="0">
                <a:solidFill>
                  <a:schemeClr val="tx1"/>
                </a:solidFill>
              </a:rPr>
              <a:t>Use your own machines to run the builds and releases</a:t>
            </a:r>
          </a:p>
          <a:p>
            <a:pPr>
              <a:spcBef>
                <a:spcPts val="600"/>
              </a:spcBef>
              <a:spcAft>
                <a:spcPts val="600"/>
              </a:spcAft>
            </a:pPr>
            <a:r>
              <a:rPr lang="en-US" dirty="0">
                <a:solidFill>
                  <a:schemeClr val="tx1"/>
                </a:solidFill>
              </a:rPr>
              <a:t>There are no time limits on these jobs </a:t>
            </a:r>
          </a:p>
        </p:txBody>
      </p:sp>
    </p:spTree>
    <p:extLst>
      <p:ext uri="{BB962C8B-B14F-4D97-AF65-F5344CB8AC3E}">
        <p14:creationId xmlns:p14="http://schemas.microsoft.com/office/powerpoint/2010/main" val="24956842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6A7796-EC40-4A1C-B394-D560E714D47B}"/>
              </a:ext>
            </a:extLst>
          </p:cNvPr>
          <p:cNvSpPr>
            <a:spLocks noGrp="1"/>
          </p:cNvSpPr>
          <p:nvPr>
            <p:ph type="title"/>
          </p:nvPr>
        </p:nvSpPr>
        <p:spPr/>
        <p:txBody>
          <a:bodyPr/>
          <a:lstStyle/>
          <a:p>
            <a:r>
              <a:rPr lang="en-US" dirty="0"/>
              <a:t>Lesson 01: Module overview</a:t>
            </a:r>
          </a:p>
        </p:txBody>
      </p:sp>
      <p:pic>
        <p:nvPicPr>
          <p:cNvPr id="4" name="Picture 3" descr="Icon of a magnifying glass showing a chart">
            <a:extLst>
              <a:ext uri="{FF2B5EF4-FFF2-40B4-BE49-F238E27FC236}">
                <a16:creationId xmlns:a16="http://schemas.microsoft.com/office/drawing/2014/main" id="{E506A6ED-59D3-44BA-9085-F4904ADC926E}"/>
              </a:ext>
            </a:extLst>
          </p:cNvPr>
          <p:cNvPicPr>
            <a:picLocks noChangeAspect="1"/>
          </p:cNvPicPr>
          <p:nvPr/>
        </p:nvPicPr>
        <p:blipFill>
          <a:blip r:embed="rId3"/>
          <a:stretch>
            <a:fillRect/>
          </a:stretch>
        </p:blipFill>
        <p:spPr>
          <a:xfrm>
            <a:off x="10486643" y="3040062"/>
            <a:ext cx="914400" cy="914400"/>
          </a:xfrm>
          <a:prstGeom prst="rect">
            <a:avLst/>
          </a:prstGeom>
        </p:spPr>
      </p:pic>
    </p:spTree>
    <p:extLst>
      <p:ext uri="{BB962C8B-B14F-4D97-AF65-F5344CB8AC3E}">
        <p14:creationId xmlns:p14="http://schemas.microsoft.com/office/powerpoint/2010/main" val="128107097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26A47-A6AC-4E1E-BAF7-A5F0D60237BB}"/>
              </a:ext>
            </a:extLst>
          </p:cNvPr>
          <p:cNvSpPr>
            <a:spLocks noGrp="1"/>
          </p:cNvSpPr>
          <p:nvPr>
            <p:ph type="title"/>
          </p:nvPr>
        </p:nvSpPr>
        <p:spPr/>
        <p:txBody>
          <a:bodyPr/>
          <a:lstStyle/>
          <a:p>
            <a:r>
              <a:rPr lang="en-US" dirty="0"/>
              <a:t>Parallel jobs</a:t>
            </a:r>
          </a:p>
        </p:txBody>
      </p:sp>
      <p:sp>
        <p:nvSpPr>
          <p:cNvPr id="6" name="Rectangle 5">
            <a:extLst>
              <a:ext uri="{FF2B5EF4-FFF2-40B4-BE49-F238E27FC236}">
                <a16:creationId xmlns:a16="http://schemas.microsoft.com/office/drawing/2014/main" id="{4F6D424C-6164-45A8-9954-32F0E70BCC4C}"/>
              </a:ext>
              <a:ext uri="{C183D7F6-B498-43B3-948B-1728B52AA6E4}">
                <adec:decorative xmlns:adec="http://schemas.microsoft.com/office/drawing/2017/decorative" val="1"/>
              </a:ext>
            </a:extLst>
          </p:cNvPr>
          <p:cNvSpPr/>
          <p:nvPr/>
        </p:nvSpPr>
        <p:spPr bwMode="auto">
          <a:xfrm>
            <a:off x="427038" y="1192213"/>
            <a:ext cx="11582400" cy="361201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A59B4A72-7194-4C6F-81B1-17EA076A1E86}"/>
              </a:ext>
            </a:extLst>
          </p:cNvPr>
          <p:cNvSpPr/>
          <p:nvPr/>
        </p:nvSpPr>
        <p:spPr>
          <a:xfrm>
            <a:off x="427039" y="4934857"/>
            <a:ext cx="3762800" cy="1453243"/>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r>
              <a:rPr lang="en-US" sz="2000">
                <a:solidFill>
                  <a:schemeClr val="tx1"/>
                </a:solidFill>
              </a:rPr>
              <a:t>This is a simple example of a Microsoft-hosted parallel job</a:t>
            </a:r>
          </a:p>
        </p:txBody>
      </p:sp>
      <p:sp>
        <p:nvSpPr>
          <p:cNvPr id="8" name="Rectangle 7">
            <a:extLst>
              <a:ext uri="{FF2B5EF4-FFF2-40B4-BE49-F238E27FC236}">
                <a16:creationId xmlns:a16="http://schemas.microsoft.com/office/drawing/2014/main" id="{807D1B7B-31F9-466F-840D-837DF868FF9F}"/>
              </a:ext>
            </a:extLst>
          </p:cNvPr>
          <p:cNvSpPr/>
          <p:nvPr/>
        </p:nvSpPr>
        <p:spPr>
          <a:xfrm>
            <a:off x="4336839" y="4934857"/>
            <a:ext cx="3762800" cy="1453243"/>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r>
              <a:rPr lang="en-US" sz="2000" dirty="0">
                <a:solidFill>
                  <a:schemeClr val="tx1"/>
                </a:solidFill>
              </a:rPr>
              <a:t>Users can collectively run</a:t>
            </a:r>
            <a:br>
              <a:rPr lang="en-US" sz="2000" dirty="0">
                <a:solidFill>
                  <a:schemeClr val="tx1"/>
                </a:solidFill>
              </a:rPr>
            </a:br>
            <a:r>
              <a:rPr lang="en-US" sz="2000" dirty="0">
                <a:solidFill>
                  <a:schemeClr val="tx1"/>
                </a:solidFill>
              </a:rPr>
              <a:t>only one build or release job at a time, additional jobs</a:t>
            </a:r>
            <a:br>
              <a:rPr lang="en-US" sz="2000" dirty="0">
                <a:solidFill>
                  <a:schemeClr val="tx1"/>
                </a:solidFill>
              </a:rPr>
            </a:br>
            <a:r>
              <a:rPr lang="en-US" sz="2000" dirty="0">
                <a:solidFill>
                  <a:schemeClr val="tx1"/>
                </a:solidFill>
              </a:rPr>
              <a:t>are queued</a:t>
            </a:r>
          </a:p>
        </p:txBody>
      </p:sp>
      <p:sp>
        <p:nvSpPr>
          <p:cNvPr id="9" name="Rectangle 8">
            <a:extLst>
              <a:ext uri="{FF2B5EF4-FFF2-40B4-BE49-F238E27FC236}">
                <a16:creationId xmlns:a16="http://schemas.microsoft.com/office/drawing/2014/main" id="{D52EE895-DC7A-4B76-949B-34B05F1F0D36}"/>
              </a:ext>
            </a:extLst>
          </p:cNvPr>
          <p:cNvSpPr/>
          <p:nvPr/>
        </p:nvSpPr>
        <p:spPr>
          <a:xfrm>
            <a:off x="8246638" y="4934857"/>
            <a:ext cx="3762800" cy="1453243"/>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r>
              <a:rPr lang="en-US" sz="2000" dirty="0">
                <a:solidFill>
                  <a:schemeClr val="tx1"/>
                </a:solidFill>
              </a:rPr>
              <a:t>A release consumes a parallel job only when it’s being actively deployed to a stage</a:t>
            </a:r>
          </a:p>
        </p:txBody>
      </p:sp>
      <p:grpSp>
        <p:nvGrpSpPr>
          <p:cNvPr id="12" name="Group 11" descr="A  graphic of parallel jobs">
            <a:extLst>
              <a:ext uri="{FF2B5EF4-FFF2-40B4-BE49-F238E27FC236}">
                <a16:creationId xmlns:a16="http://schemas.microsoft.com/office/drawing/2014/main" id="{485483FB-A004-458E-9259-6C8CBA86BD92}"/>
              </a:ext>
            </a:extLst>
          </p:cNvPr>
          <p:cNvGrpSpPr/>
          <p:nvPr/>
        </p:nvGrpSpPr>
        <p:grpSpPr>
          <a:xfrm>
            <a:off x="567843" y="1306678"/>
            <a:ext cx="11338891" cy="3383086"/>
            <a:chOff x="567843" y="1306678"/>
            <a:chExt cx="11338891" cy="3383086"/>
          </a:xfrm>
        </p:grpSpPr>
        <p:sp>
          <p:nvSpPr>
            <p:cNvPr id="33" name="Rectangle 32">
              <a:extLst>
                <a:ext uri="{FF2B5EF4-FFF2-40B4-BE49-F238E27FC236}">
                  <a16:creationId xmlns:a16="http://schemas.microsoft.com/office/drawing/2014/main" id="{1736943D-64C2-4739-B651-C63B2AC7D9AF}"/>
                </a:ext>
              </a:extLst>
            </p:cNvPr>
            <p:cNvSpPr/>
            <p:nvPr/>
          </p:nvSpPr>
          <p:spPr>
            <a:xfrm>
              <a:off x="567843" y="1306678"/>
              <a:ext cx="4448430" cy="738099"/>
            </a:xfrm>
            <a:prstGeom prst="rect">
              <a:avLst/>
            </a:prstGeom>
            <a:solidFill>
              <a:schemeClr val="bg1">
                <a:lumMod val="95000"/>
              </a:schemeClr>
            </a:solidFill>
          </p:spPr>
          <p:txBody>
            <a:bodyPr wrap="square">
              <a:noAutofit/>
            </a:bodyPr>
            <a:lstStyle/>
            <a:p>
              <a:pPr marL="119063"/>
              <a:r>
                <a:rPr lang="en-US" sz="1200" dirty="0" err="1"/>
                <a:t>FabrikamFiber</a:t>
              </a:r>
              <a:r>
                <a:rPr lang="en-US" sz="1200" dirty="0"/>
                <a:t> CI Build 102 (master) </a:t>
              </a:r>
            </a:p>
          </p:txBody>
        </p:sp>
        <p:sp>
          <p:nvSpPr>
            <p:cNvPr id="34" name="Rectangle 33">
              <a:extLst>
                <a:ext uri="{FF2B5EF4-FFF2-40B4-BE49-F238E27FC236}">
                  <a16:creationId xmlns:a16="http://schemas.microsoft.com/office/drawing/2014/main" id="{B499AB36-8FD1-47ED-82C8-D6DE1C7377BC}"/>
                </a:ext>
              </a:extLst>
            </p:cNvPr>
            <p:cNvSpPr/>
            <p:nvPr/>
          </p:nvSpPr>
          <p:spPr bwMode="auto">
            <a:xfrm>
              <a:off x="792858" y="1650881"/>
              <a:ext cx="4036899" cy="33968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 </a:t>
              </a:r>
            </a:p>
          </p:txBody>
        </p:sp>
        <p:sp>
          <p:nvSpPr>
            <p:cNvPr id="35" name="Oval 34">
              <a:extLst>
                <a:ext uri="{FF2B5EF4-FFF2-40B4-BE49-F238E27FC236}">
                  <a16:creationId xmlns:a16="http://schemas.microsoft.com/office/drawing/2014/main" id="{A9FD267F-9A04-44A3-9E27-3E17169C8102}"/>
                </a:ext>
              </a:extLst>
            </p:cNvPr>
            <p:cNvSpPr/>
            <p:nvPr/>
          </p:nvSpPr>
          <p:spPr bwMode="auto">
            <a:xfrm>
              <a:off x="942149" y="1611660"/>
              <a:ext cx="418127" cy="418127"/>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a:solidFill>
                    <a:schemeClr val="bg1"/>
                  </a:solidFill>
                  <a:ea typeface="Segoe UI" pitchFamily="34" charset="0"/>
                  <a:cs typeface="Segoe UI" pitchFamily="34" charset="0"/>
                </a:rPr>
                <a:t>1</a:t>
              </a:r>
            </a:p>
          </p:txBody>
        </p:sp>
        <p:sp>
          <p:nvSpPr>
            <p:cNvPr id="26" name="Rectangle 25">
              <a:extLst>
                <a:ext uri="{FF2B5EF4-FFF2-40B4-BE49-F238E27FC236}">
                  <a16:creationId xmlns:a16="http://schemas.microsoft.com/office/drawing/2014/main" id="{C875FA32-F2BD-4F96-99FB-9E5577E85559}"/>
                </a:ext>
              </a:extLst>
            </p:cNvPr>
            <p:cNvSpPr/>
            <p:nvPr/>
          </p:nvSpPr>
          <p:spPr>
            <a:xfrm>
              <a:off x="5210175" y="2108071"/>
              <a:ext cx="6696559" cy="746761"/>
            </a:xfrm>
            <a:prstGeom prst="rect">
              <a:avLst/>
            </a:prstGeom>
            <a:solidFill>
              <a:schemeClr val="bg1">
                <a:lumMod val="95000"/>
              </a:schemeClr>
            </a:solidFill>
          </p:spPr>
          <p:txBody>
            <a:bodyPr wrap="square">
              <a:noAutofit/>
            </a:bodyPr>
            <a:lstStyle/>
            <a:p>
              <a:pPr marL="119063"/>
              <a:r>
                <a:rPr lang="en-US" sz="1200" dirty="0" err="1"/>
                <a:t>FabrikamFiber</a:t>
              </a:r>
              <a:r>
                <a:rPr lang="en-US" sz="1200" dirty="0"/>
                <a:t> Release 11 </a:t>
              </a:r>
            </a:p>
          </p:txBody>
        </p:sp>
        <p:cxnSp>
          <p:nvCxnSpPr>
            <p:cNvPr id="42" name="Connector: Curved 41" descr="An arrow going from 1 to 2">
              <a:extLst>
                <a:ext uri="{FF2B5EF4-FFF2-40B4-BE49-F238E27FC236}">
                  <a16:creationId xmlns:a16="http://schemas.microsoft.com/office/drawing/2014/main" id="{447D7B84-3651-44C7-B412-35DD99AD2D8F}"/>
                </a:ext>
                <a:ext uri="{C183D7F6-B498-43B3-948B-1728B52AA6E4}">
                  <adec:decorative xmlns:adec="http://schemas.microsoft.com/office/drawing/2017/decorative" val="0"/>
                </a:ext>
              </a:extLst>
            </p:cNvPr>
            <p:cNvCxnSpPr>
              <a:cxnSpLocks/>
              <a:stCxn id="34" idx="3"/>
              <a:endCxn id="27" idx="1"/>
            </p:cNvCxnSpPr>
            <p:nvPr/>
          </p:nvCxnSpPr>
          <p:spPr>
            <a:xfrm>
              <a:off x="4829757" y="1820725"/>
              <a:ext cx="454420" cy="752794"/>
            </a:xfrm>
            <a:prstGeom prst="curvedConnector3">
              <a:avLst>
                <a:gd name="adj1" fmla="val 5000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5103FCC-0D7C-40AB-B1F1-325F5E421CF5}"/>
                </a:ext>
              </a:extLst>
            </p:cNvPr>
            <p:cNvSpPr/>
            <p:nvPr/>
          </p:nvSpPr>
          <p:spPr bwMode="auto">
            <a:xfrm>
              <a:off x="5284177" y="2403675"/>
              <a:ext cx="3009789" cy="339687"/>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bg1"/>
                  </a:solidFill>
                  <a:ea typeface="Segoe UI" pitchFamily="34" charset="0"/>
                  <a:cs typeface="Segoe UI" pitchFamily="34" charset="0"/>
                </a:rPr>
                <a:t> </a:t>
              </a:r>
            </a:p>
          </p:txBody>
        </p:sp>
        <p:sp>
          <p:nvSpPr>
            <p:cNvPr id="31" name="Oval 30">
              <a:extLst>
                <a:ext uri="{FF2B5EF4-FFF2-40B4-BE49-F238E27FC236}">
                  <a16:creationId xmlns:a16="http://schemas.microsoft.com/office/drawing/2014/main" id="{FE0569FC-7F75-4402-9649-05615C2B620B}"/>
                </a:ext>
              </a:extLst>
            </p:cNvPr>
            <p:cNvSpPr/>
            <p:nvPr/>
          </p:nvSpPr>
          <p:spPr bwMode="auto">
            <a:xfrm>
              <a:off x="5413145" y="2364454"/>
              <a:ext cx="418127" cy="418127"/>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a:solidFill>
                    <a:schemeClr val="bg1"/>
                  </a:solidFill>
                  <a:cs typeface="Segoe UI" pitchFamily="34" charset="0"/>
                </a:rPr>
                <a:t>2</a:t>
              </a:r>
            </a:p>
          </p:txBody>
        </p:sp>
        <p:sp>
          <p:nvSpPr>
            <p:cNvPr id="22" name="Rectangle 21">
              <a:extLst>
                <a:ext uri="{FF2B5EF4-FFF2-40B4-BE49-F238E27FC236}">
                  <a16:creationId xmlns:a16="http://schemas.microsoft.com/office/drawing/2014/main" id="{44246226-F0BB-4A79-A718-B935C23F70C1}"/>
                </a:ext>
              </a:extLst>
            </p:cNvPr>
            <p:cNvSpPr/>
            <p:nvPr/>
          </p:nvSpPr>
          <p:spPr>
            <a:xfrm>
              <a:off x="6146786" y="2968429"/>
              <a:ext cx="5135548" cy="845783"/>
            </a:xfrm>
            <a:prstGeom prst="rect">
              <a:avLst/>
            </a:prstGeom>
            <a:solidFill>
              <a:schemeClr val="bg1">
                <a:lumMod val="95000"/>
              </a:schemeClr>
            </a:solidFill>
          </p:spPr>
          <p:txBody>
            <a:bodyPr wrap="square">
              <a:noAutofit/>
            </a:bodyPr>
            <a:lstStyle/>
            <a:p>
              <a:pPr marL="119063"/>
              <a:r>
                <a:rPr lang="en-US" sz="1200" err="1"/>
                <a:t>FabrikamFiber</a:t>
              </a:r>
              <a:r>
                <a:rPr lang="en-US" sz="1200"/>
                <a:t> CI Build 101 (feature) </a:t>
              </a:r>
            </a:p>
          </p:txBody>
        </p:sp>
        <p:sp>
          <p:nvSpPr>
            <p:cNvPr id="23" name="Rectangle 22">
              <a:extLst>
                <a:ext uri="{FF2B5EF4-FFF2-40B4-BE49-F238E27FC236}">
                  <a16:creationId xmlns:a16="http://schemas.microsoft.com/office/drawing/2014/main" id="{3E5E6D15-420E-470A-B02C-ECEF027E9495}"/>
                </a:ext>
              </a:extLst>
            </p:cNvPr>
            <p:cNvSpPr/>
            <p:nvPr/>
          </p:nvSpPr>
          <p:spPr bwMode="auto">
            <a:xfrm>
              <a:off x="6381847" y="3324077"/>
              <a:ext cx="1645419" cy="339687"/>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 </a:t>
              </a:r>
            </a:p>
          </p:txBody>
        </p:sp>
        <p:sp>
          <p:nvSpPr>
            <p:cNvPr id="24" name="Oval 23">
              <a:extLst>
                <a:ext uri="{FF2B5EF4-FFF2-40B4-BE49-F238E27FC236}">
                  <a16:creationId xmlns:a16="http://schemas.microsoft.com/office/drawing/2014/main" id="{135DD089-B86A-4727-8A99-DF7FEAAD2E72}"/>
                </a:ext>
              </a:extLst>
            </p:cNvPr>
            <p:cNvSpPr/>
            <p:nvPr/>
          </p:nvSpPr>
          <p:spPr bwMode="auto">
            <a:xfrm>
              <a:off x="6423653" y="3294385"/>
              <a:ext cx="418127" cy="418127"/>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solidFill>
                  <a:cs typeface="Segoe UI" pitchFamily="34" charset="0"/>
                </a:rPr>
                <a:t>3</a:t>
              </a:r>
            </a:p>
          </p:txBody>
        </p:sp>
        <p:sp>
          <p:nvSpPr>
            <p:cNvPr id="25" name="Rectangle 24">
              <a:extLst>
                <a:ext uri="{FF2B5EF4-FFF2-40B4-BE49-F238E27FC236}">
                  <a16:creationId xmlns:a16="http://schemas.microsoft.com/office/drawing/2014/main" id="{CF8CD7B1-E173-462C-A108-C220145D6591}"/>
                </a:ext>
              </a:extLst>
            </p:cNvPr>
            <p:cNvSpPr/>
            <p:nvPr/>
          </p:nvSpPr>
          <p:spPr bwMode="auto">
            <a:xfrm>
              <a:off x="8027269" y="3324077"/>
              <a:ext cx="3035336" cy="33968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bg1"/>
                  </a:solidFill>
                  <a:ea typeface="Segoe UI" pitchFamily="34" charset="0"/>
                  <a:cs typeface="Segoe UI" pitchFamily="34" charset="0"/>
                </a:rPr>
                <a:t> </a:t>
              </a:r>
            </a:p>
          </p:txBody>
        </p:sp>
        <p:sp>
          <p:nvSpPr>
            <p:cNvPr id="41" name="Oval 40">
              <a:extLst>
                <a:ext uri="{FF2B5EF4-FFF2-40B4-BE49-F238E27FC236}">
                  <a16:creationId xmlns:a16="http://schemas.microsoft.com/office/drawing/2014/main" id="{40F61811-9E7D-463B-B5E3-9C6668E02DD9}"/>
                </a:ext>
              </a:extLst>
            </p:cNvPr>
            <p:cNvSpPr/>
            <p:nvPr/>
          </p:nvSpPr>
          <p:spPr bwMode="auto">
            <a:xfrm>
              <a:off x="8099638" y="3284856"/>
              <a:ext cx="418127" cy="418127"/>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solidFill>
                  <a:cs typeface="Segoe UI" pitchFamily="34" charset="0"/>
                </a:rPr>
                <a:t>4</a:t>
              </a:r>
            </a:p>
          </p:txBody>
        </p:sp>
        <p:sp>
          <p:nvSpPr>
            <p:cNvPr id="28" name="Rectangle 27">
              <a:extLst>
                <a:ext uri="{FF2B5EF4-FFF2-40B4-BE49-F238E27FC236}">
                  <a16:creationId xmlns:a16="http://schemas.microsoft.com/office/drawing/2014/main" id="{33AF652A-5E50-43B0-B338-999EDADCF476}"/>
                </a:ext>
              </a:extLst>
            </p:cNvPr>
            <p:cNvSpPr/>
            <p:nvPr/>
          </p:nvSpPr>
          <p:spPr bwMode="auto">
            <a:xfrm>
              <a:off x="8293966" y="2403675"/>
              <a:ext cx="1636478" cy="339687"/>
            </a:xfrm>
            <a:prstGeom prst="rect">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 </a:t>
              </a:r>
            </a:p>
          </p:txBody>
        </p:sp>
        <p:pic>
          <p:nvPicPr>
            <p:cNvPr id="5" name="Picture 4" descr="An icon of a person">
              <a:extLst>
                <a:ext uri="{FF2B5EF4-FFF2-40B4-BE49-F238E27FC236}">
                  <a16:creationId xmlns:a16="http://schemas.microsoft.com/office/drawing/2014/main" id="{0C2EB1A4-17DF-429F-95B7-A3D181EB4206}"/>
                </a:ext>
              </a:extLst>
            </p:cNvPr>
            <p:cNvPicPr>
              <a:picLocks noChangeAspect="1"/>
            </p:cNvPicPr>
            <p:nvPr/>
          </p:nvPicPr>
          <p:blipFill>
            <a:blip r:embed="rId3"/>
            <a:stretch>
              <a:fillRect/>
            </a:stretch>
          </p:blipFill>
          <p:spPr>
            <a:xfrm>
              <a:off x="9029152" y="2469591"/>
              <a:ext cx="167640" cy="210312"/>
            </a:xfrm>
            <a:prstGeom prst="rect">
              <a:avLst/>
            </a:prstGeom>
          </p:spPr>
        </p:pic>
        <p:sp>
          <p:nvSpPr>
            <p:cNvPr id="29" name="Rectangle 28">
              <a:extLst>
                <a:ext uri="{FF2B5EF4-FFF2-40B4-BE49-F238E27FC236}">
                  <a16:creationId xmlns:a16="http://schemas.microsoft.com/office/drawing/2014/main" id="{F2F22B45-4EBE-4304-BF0B-51395B602E20}"/>
                </a:ext>
              </a:extLst>
            </p:cNvPr>
            <p:cNvSpPr/>
            <p:nvPr/>
          </p:nvSpPr>
          <p:spPr bwMode="auto">
            <a:xfrm>
              <a:off x="9930443" y="2403675"/>
              <a:ext cx="1398861" cy="33968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 </a:t>
              </a:r>
            </a:p>
          </p:txBody>
        </p:sp>
        <p:sp>
          <p:nvSpPr>
            <p:cNvPr id="32" name="Oval 31">
              <a:extLst>
                <a:ext uri="{FF2B5EF4-FFF2-40B4-BE49-F238E27FC236}">
                  <a16:creationId xmlns:a16="http://schemas.microsoft.com/office/drawing/2014/main" id="{2DF2C528-B6EA-4335-B426-51F5DA4D01EB}"/>
                </a:ext>
              </a:extLst>
            </p:cNvPr>
            <p:cNvSpPr/>
            <p:nvPr/>
          </p:nvSpPr>
          <p:spPr bwMode="auto">
            <a:xfrm>
              <a:off x="10036217" y="2344191"/>
              <a:ext cx="418127" cy="418127"/>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a:solidFill>
                    <a:schemeClr val="bg1"/>
                  </a:solidFill>
                  <a:cs typeface="Segoe UI" pitchFamily="34" charset="0"/>
                </a:rPr>
                <a:t>5</a:t>
              </a:r>
            </a:p>
          </p:txBody>
        </p:sp>
        <p:sp>
          <p:nvSpPr>
            <p:cNvPr id="30" name="Rectangle 29">
              <a:extLst>
                <a:ext uri="{FF2B5EF4-FFF2-40B4-BE49-F238E27FC236}">
                  <a16:creationId xmlns:a16="http://schemas.microsoft.com/office/drawing/2014/main" id="{A49860CF-BA45-443F-AF8F-3E8568537F82}"/>
                </a:ext>
              </a:extLst>
            </p:cNvPr>
            <p:cNvSpPr/>
            <p:nvPr/>
          </p:nvSpPr>
          <p:spPr bwMode="auto">
            <a:xfrm>
              <a:off x="11329304" y="2403675"/>
              <a:ext cx="429240" cy="339687"/>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a:extLst>
                <a:ext uri="{FF2B5EF4-FFF2-40B4-BE49-F238E27FC236}">
                  <a16:creationId xmlns:a16="http://schemas.microsoft.com/office/drawing/2014/main" id="{E91BD168-3673-46A1-940A-D56CF0570C0A}"/>
                </a:ext>
              </a:extLst>
            </p:cNvPr>
            <p:cNvSpPr/>
            <p:nvPr/>
          </p:nvSpPr>
          <p:spPr>
            <a:xfrm>
              <a:off x="834277" y="3944509"/>
              <a:ext cx="3728411" cy="339687"/>
            </a:xfrm>
            <a:prstGeom prst="rect">
              <a:avLst/>
            </a:prstGeom>
            <a:solidFill>
              <a:schemeClr val="tx2">
                <a:lumMod val="20000"/>
                <a:lumOff val="80000"/>
              </a:schemeClr>
            </a:solidFill>
          </p:spPr>
          <p:txBody>
            <a:bodyPr wrap="square" anchor="ctr">
              <a:noAutofit/>
            </a:bodyPr>
            <a:lstStyle/>
            <a:p>
              <a:pPr algn="ctr"/>
              <a:r>
                <a:rPr lang="en-US" sz="1200"/>
                <a:t>Queued build waiting for pipeline </a:t>
              </a:r>
            </a:p>
          </p:txBody>
        </p:sp>
        <p:sp>
          <p:nvSpPr>
            <p:cNvPr id="37" name="Rectangle 36">
              <a:extLst>
                <a:ext uri="{FF2B5EF4-FFF2-40B4-BE49-F238E27FC236}">
                  <a16:creationId xmlns:a16="http://schemas.microsoft.com/office/drawing/2014/main" id="{4A68B687-5651-4EAB-A4C0-515CF42903E5}"/>
                </a:ext>
              </a:extLst>
            </p:cNvPr>
            <p:cNvSpPr/>
            <p:nvPr/>
          </p:nvSpPr>
          <p:spPr>
            <a:xfrm>
              <a:off x="834277" y="4350077"/>
              <a:ext cx="3724579" cy="339687"/>
            </a:xfrm>
            <a:prstGeom prst="rect">
              <a:avLst/>
            </a:prstGeom>
            <a:solidFill>
              <a:schemeClr val="accent5">
                <a:lumMod val="20000"/>
                <a:lumOff val="80000"/>
              </a:schemeClr>
            </a:solidFill>
          </p:spPr>
          <p:txBody>
            <a:bodyPr wrap="square" anchor="ctr">
              <a:noAutofit/>
            </a:bodyPr>
            <a:lstStyle/>
            <a:p>
              <a:pPr algn="ctr"/>
              <a:r>
                <a:rPr lang="en-US" sz="1200"/>
                <a:t>Release waiting for pipeline </a:t>
              </a:r>
            </a:p>
          </p:txBody>
        </p:sp>
        <p:sp>
          <p:nvSpPr>
            <p:cNvPr id="38" name="Rectangle 37">
              <a:extLst>
                <a:ext uri="{FF2B5EF4-FFF2-40B4-BE49-F238E27FC236}">
                  <a16:creationId xmlns:a16="http://schemas.microsoft.com/office/drawing/2014/main" id="{AF13FD07-E85A-42AF-BD7D-063642314EC2}"/>
                </a:ext>
              </a:extLst>
            </p:cNvPr>
            <p:cNvSpPr/>
            <p:nvPr/>
          </p:nvSpPr>
          <p:spPr>
            <a:xfrm>
              <a:off x="4723653" y="3944509"/>
              <a:ext cx="2265005" cy="339687"/>
            </a:xfrm>
            <a:prstGeom prst="rect">
              <a:avLst/>
            </a:prstGeom>
            <a:solidFill>
              <a:srgbClr val="243A5E"/>
            </a:solidFill>
          </p:spPr>
          <p:txBody>
            <a:bodyPr wrap="square" anchor="ctr">
              <a:noAutofit/>
            </a:bodyPr>
            <a:lstStyle/>
            <a:p>
              <a:pPr algn="ctr"/>
              <a:r>
                <a:rPr lang="en-US" sz="1200" dirty="0">
                  <a:solidFill>
                    <a:schemeClr val="bg1"/>
                  </a:solidFill>
                </a:rPr>
                <a:t>Build running </a:t>
              </a:r>
            </a:p>
          </p:txBody>
        </p:sp>
        <p:sp>
          <p:nvSpPr>
            <p:cNvPr id="39" name="Rectangle 38">
              <a:extLst>
                <a:ext uri="{FF2B5EF4-FFF2-40B4-BE49-F238E27FC236}">
                  <a16:creationId xmlns:a16="http://schemas.microsoft.com/office/drawing/2014/main" id="{6FD3636C-04CA-41A7-9F7B-820C91E10B46}"/>
                </a:ext>
              </a:extLst>
            </p:cNvPr>
            <p:cNvSpPr/>
            <p:nvPr/>
          </p:nvSpPr>
          <p:spPr>
            <a:xfrm>
              <a:off x="4723651" y="4350077"/>
              <a:ext cx="2265005" cy="339687"/>
            </a:xfrm>
            <a:prstGeom prst="rect">
              <a:avLst/>
            </a:prstGeom>
            <a:solidFill>
              <a:schemeClr val="accent5">
                <a:lumMod val="75000"/>
              </a:schemeClr>
            </a:solidFill>
          </p:spPr>
          <p:txBody>
            <a:bodyPr wrap="square" anchor="ctr">
              <a:noAutofit/>
            </a:bodyPr>
            <a:lstStyle/>
            <a:p>
              <a:pPr algn="ctr"/>
              <a:r>
                <a:rPr lang="en-US" sz="1200" dirty="0"/>
                <a:t>Release running </a:t>
              </a:r>
            </a:p>
          </p:txBody>
        </p:sp>
        <p:sp>
          <p:nvSpPr>
            <p:cNvPr id="40" name="Rectangle 39">
              <a:extLst>
                <a:ext uri="{FF2B5EF4-FFF2-40B4-BE49-F238E27FC236}">
                  <a16:creationId xmlns:a16="http://schemas.microsoft.com/office/drawing/2014/main" id="{0A2044C9-2653-490D-84C2-C7BEF735DB12}"/>
                </a:ext>
              </a:extLst>
            </p:cNvPr>
            <p:cNvSpPr/>
            <p:nvPr/>
          </p:nvSpPr>
          <p:spPr>
            <a:xfrm>
              <a:off x="7322084" y="4350077"/>
              <a:ext cx="3684308" cy="339687"/>
            </a:xfrm>
            <a:prstGeom prst="rect">
              <a:avLst/>
            </a:prstGeom>
            <a:solidFill>
              <a:schemeClr val="accent5">
                <a:lumMod val="40000"/>
                <a:lumOff val="60000"/>
              </a:schemeClr>
            </a:solidFill>
          </p:spPr>
          <p:txBody>
            <a:bodyPr wrap="square" anchor="ctr">
              <a:noAutofit/>
            </a:bodyPr>
            <a:lstStyle/>
            <a:p>
              <a:pPr algn="ctr"/>
              <a:r>
                <a:rPr lang="en-US" sz="1200" dirty="0"/>
                <a:t>Release waiting for approval </a:t>
              </a:r>
            </a:p>
          </p:txBody>
        </p:sp>
        <p:pic>
          <p:nvPicPr>
            <p:cNvPr id="49" name="Picture 48" descr="An icon of a person">
              <a:extLst>
                <a:ext uri="{FF2B5EF4-FFF2-40B4-BE49-F238E27FC236}">
                  <a16:creationId xmlns:a16="http://schemas.microsoft.com/office/drawing/2014/main" id="{A3B7F243-2FFC-4A32-AA91-0117CDDD556B}"/>
                </a:ext>
              </a:extLst>
            </p:cNvPr>
            <p:cNvPicPr>
              <a:picLocks noChangeAspect="1"/>
            </p:cNvPicPr>
            <p:nvPr/>
          </p:nvPicPr>
          <p:blipFill>
            <a:blip r:embed="rId3"/>
            <a:stretch>
              <a:fillRect/>
            </a:stretch>
          </p:blipFill>
          <p:spPr>
            <a:xfrm>
              <a:off x="7407126" y="4415993"/>
              <a:ext cx="167640" cy="210312"/>
            </a:xfrm>
            <a:prstGeom prst="rect">
              <a:avLst/>
            </a:prstGeom>
          </p:spPr>
        </p:pic>
      </p:grpSp>
    </p:spTree>
    <p:extLst>
      <p:ext uri="{BB962C8B-B14F-4D97-AF65-F5344CB8AC3E}">
        <p14:creationId xmlns:p14="http://schemas.microsoft.com/office/powerpoint/2010/main" val="4599505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2B144-0571-40E3-B342-1988B0E4017B}"/>
              </a:ext>
            </a:extLst>
          </p:cNvPr>
          <p:cNvSpPr>
            <a:spLocks noGrp="1"/>
          </p:cNvSpPr>
          <p:nvPr>
            <p:ph type="title"/>
          </p:nvPr>
        </p:nvSpPr>
        <p:spPr/>
        <p:txBody>
          <a:bodyPr/>
          <a:lstStyle/>
          <a:p>
            <a:r>
              <a:rPr lang="en-US" dirty="0"/>
              <a:t>Estimating parallel jobs</a:t>
            </a:r>
          </a:p>
        </p:txBody>
      </p:sp>
      <p:sp>
        <p:nvSpPr>
          <p:cNvPr id="7" name="Rectangle 6">
            <a:extLst>
              <a:ext uri="{FF2B5EF4-FFF2-40B4-BE49-F238E27FC236}">
                <a16:creationId xmlns:a16="http://schemas.microsoft.com/office/drawing/2014/main" id="{703C330C-9BBA-4212-AE21-871C2A1991C5}"/>
              </a:ext>
            </a:extLst>
          </p:cNvPr>
          <p:cNvSpPr/>
          <p:nvPr/>
        </p:nvSpPr>
        <p:spPr>
          <a:xfrm>
            <a:off x="427039" y="1570815"/>
            <a:ext cx="3859211" cy="3739896"/>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pPr>
              <a:spcBef>
                <a:spcPts val="1200"/>
              </a:spcBef>
            </a:pPr>
            <a:r>
              <a:rPr lang="en-US" sz="2000" dirty="0">
                <a:solidFill>
                  <a:schemeClr val="tx1"/>
                </a:solidFill>
              </a:rPr>
              <a:t>Determine how many parallel jobs you need	</a:t>
            </a:r>
          </a:p>
          <a:p>
            <a:pPr>
              <a:spcBef>
                <a:spcPts val="1200"/>
              </a:spcBef>
            </a:pPr>
            <a:r>
              <a:rPr lang="en-US" sz="2000" dirty="0">
                <a:solidFill>
                  <a:schemeClr val="tx1"/>
                </a:solidFill>
              </a:rPr>
              <a:t>Simple estimates vs Detailed estimates</a:t>
            </a:r>
          </a:p>
          <a:p>
            <a:pPr>
              <a:spcBef>
                <a:spcPts val="1200"/>
              </a:spcBef>
            </a:pPr>
            <a:r>
              <a:rPr lang="en-US" sz="2000" dirty="0">
                <a:solidFill>
                  <a:schemeClr val="tx1"/>
                </a:solidFill>
              </a:rPr>
              <a:t>You can display all the builds and releases</a:t>
            </a:r>
          </a:p>
          <a:p>
            <a:pPr>
              <a:spcBef>
                <a:spcPts val="1200"/>
              </a:spcBef>
            </a:pPr>
            <a:r>
              <a:rPr lang="en-US" sz="2000" dirty="0">
                <a:solidFill>
                  <a:schemeClr val="tx1"/>
                </a:solidFill>
              </a:rPr>
              <a:t>Parallel jobs are purchased at the organization level, and are shared by all projects</a:t>
            </a:r>
          </a:p>
        </p:txBody>
      </p:sp>
      <p:pic>
        <p:nvPicPr>
          <p:cNvPr id="4" name="Picture 3" descr="Screenshot of retention and parallel jobs page">
            <a:extLst>
              <a:ext uri="{FF2B5EF4-FFF2-40B4-BE49-F238E27FC236}">
                <a16:creationId xmlns:a16="http://schemas.microsoft.com/office/drawing/2014/main" id="{45DAF2C0-A426-4AE4-93BF-838DF41CFBD3}"/>
              </a:ext>
            </a:extLst>
          </p:cNvPr>
          <p:cNvPicPr>
            <a:picLocks noChangeAspect="1"/>
          </p:cNvPicPr>
          <p:nvPr/>
        </p:nvPicPr>
        <p:blipFill rotWithShape="1">
          <a:blip r:embed="rId2"/>
          <a:srcRect l="-1284" t="-2035" r="-1284" b="-2035"/>
          <a:stretch/>
        </p:blipFill>
        <p:spPr>
          <a:xfrm>
            <a:off x="4436279" y="1569101"/>
            <a:ext cx="7571786" cy="3739896"/>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61690427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6A7796-EC40-4A1C-B394-D560E714D47B}"/>
              </a:ext>
            </a:extLst>
          </p:cNvPr>
          <p:cNvSpPr>
            <a:spLocks noGrp="1"/>
          </p:cNvSpPr>
          <p:nvPr>
            <p:ph type="title"/>
          </p:nvPr>
        </p:nvSpPr>
        <p:spPr/>
        <p:txBody>
          <a:bodyPr/>
          <a:lstStyle/>
          <a:p>
            <a:r>
              <a:rPr lang="en-US" dirty="0"/>
              <a:t>Lesson 07: Azure DevOps and open source projects</a:t>
            </a:r>
          </a:p>
        </p:txBody>
      </p:sp>
      <p:pic>
        <p:nvPicPr>
          <p:cNvPr id="4" name="Picture 3" descr="Icon of books stacked together">
            <a:extLst>
              <a:ext uri="{FF2B5EF4-FFF2-40B4-BE49-F238E27FC236}">
                <a16:creationId xmlns:a16="http://schemas.microsoft.com/office/drawing/2014/main" id="{FCE4C947-2324-4C28-9150-51EC13569BBE}"/>
              </a:ext>
            </a:extLst>
          </p:cNvPr>
          <p:cNvPicPr>
            <a:picLocks noChangeAspect="1"/>
          </p:cNvPicPr>
          <p:nvPr/>
        </p:nvPicPr>
        <p:blipFill>
          <a:blip r:embed="rId2"/>
          <a:stretch>
            <a:fillRect/>
          </a:stretch>
        </p:blipFill>
        <p:spPr>
          <a:xfrm>
            <a:off x="10501673" y="3039306"/>
            <a:ext cx="914400" cy="915911"/>
          </a:xfrm>
          <a:prstGeom prst="rect">
            <a:avLst/>
          </a:prstGeom>
        </p:spPr>
      </p:pic>
    </p:spTree>
    <p:extLst>
      <p:ext uri="{BB962C8B-B14F-4D97-AF65-F5344CB8AC3E}">
        <p14:creationId xmlns:p14="http://schemas.microsoft.com/office/powerpoint/2010/main" val="18360676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C7C0FC-BD65-469A-89F7-B3E302FD49EA}"/>
              </a:ext>
            </a:extLst>
          </p:cNvPr>
          <p:cNvSpPr>
            <a:spLocks noGrp="1"/>
          </p:cNvSpPr>
          <p:nvPr>
            <p:ph type="title"/>
          </p:nvPr>
        </p:nvSpPr>
        <p:spPr/>
        <p:txBody>
          <a:bodyPr/>
          <a:lstStyle/>
          <a:p>
            <a:r>
              <a:rPr lang="en-US" dirty="0"/>
              <a:t>Azure DevOps and open source projects</a:t>
            </a:r>
          </a:p>
        </p:txBody>
      </p:sp>
      <p:pic>
        <p:nvPicPr>
          <p:cNvPr id="37" name="Picture 36" descr="Icon of check mark enclosed by an arc">
            <a:extLst>
              <a:ext uri="{FF2B5EF4-FFF2-40B4-BE49-F238E27FC236}">
                <a16:creationId xmlns:a16="http://schemas.microsoft.com/office/drawing/2014/main" id="{A14B9B61-8A68-456F-BB29-16D686BD8BCE}"/>
              </a:ext>
            </a:extLst>
          </p:cNvPr>
          <p:cNvPicPr>
            <a:picLocks noChangeAspect="1"/>
          </p:cNvPicPr>
          <p:nvPr/>
        </p:nvPicPr>
        <p:blipFill>
          <a:blip r:embed="rId2"/>
          <a:stretch>
            <a:fillRect/>
          </a:stretch>
        </p:blipFill>
        <p:spPr>
          <a:xfrm>
            <a:off x="431429" y="1157559"/>
            <a:ext cx="950976" cy="950976"/>
          </a:xfrm>
          <a:prstGeom prst="rect">
            <a:avLst/>
          </a:prstGeom>
        </p:spPr>
      </p:pic>
      <p:sp>
        <p:nvSpPr>
          <p:cNvPr id="7" name="Rectangle 6">
            <a:extLst>
              <a:ext uri="{FF2B5EF4-FFF2-40B4-BE49-F238E27FC236}">
                <a16:creationId xmlns:a16="http://schemas.microsoft.com/office/drawing/2014/main" id="{42B88CEC-A0B5-4443-8B39-A317E3147D11}"/>
              </a:ext>
            </a:extLst>
          </p:cNvPr>
          <p:cNvSpPr/>
          <p:nvPr/>
        </p:nvSpPr>
        <p:spPr>
          <a:xfrm>
            <a:off x="1665749" y="1479159"/>
            <a:ext cx="10345738"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000" dirty="0">
                <a:solidFill>
                  <a:schemeClr val="tx1"/>
                </a:solidFill>
              </a:rPr>
              <a:t>How do I qualify for the free tier of public projects?</a:t>
            </a:r>
          </a:p>
        </p:txBody>
      </p:sp>
      <p:cxnSp>
        <p:nvCxnSpPr>
          <p:cNvPr id="8" name="Straight Connector 7">
            <a:extLst>
              <a:ext uri="{FF2B5EF4-FFF2-40B4-BE49-F238E27FC236}">
                <a16:creationId xmlns:a16="http://schemas.microsoft.com/office/drawing/2014/main" id="{FBFD3546-3CF4-4B1F-B3A6-E55F541856E8}"/>
              </a:ext>
              <a:ext uri="{C183D7F6-B498-43B3-948B-1728B52AA6E4}">
                <adec:decorative xmlns:adec="http://schemas.microsoft.com/office/drawing/2017/decorative" val="1"/>
              </a:ext>
            </a:extLst>
          </p:cNvPr>
          <p:cNvCxnSpPr>
            <a:cxnSpLocks/>
          </p:cNvCxnSpPr>
          <p:nvPr/>
        </p:nvCxnSpPr>
        <p:spPr>
          <a:xfrm>
            <a:off x="1665749" y="2190347"/>
            <a:ext cx="1034573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8" name="Picture 37" descr="Icon of arrow positioned diagonally">
            <a:extLst>
              <a:ext uri="{FF2B5EF4-FFF2-40B4-BE49-F238E27FC236}">
                <a16:creationId xmlns:a16="http://schemas.microsoft.com/office/drawing/2014/main" id="{5AB4A19E-D223-41AB-A023-1646F28C9ACB}"/>
              </a:ext>
            </a:extLst>
          </p:cNvPr>
          <p:cNvPicPr>
            <a:picLocks noChangeAspect="1"/>
          </p:cNvPicPr>
          <p:nvPr/>
        </p:nvPicPr>
        <p:blipFill>
          <a:blip r:embed="rId3"/>
          <a:stretch>
            <a:fillRect/>
          </a:stretch>
        </p:blipFill>
        <p:spPr>
          <a:xfrm>
            <a:off x="431429" y="2272159"/>
            <a:ext cx="949359" cy="950976"/>
          </a:xfrm>
          <a:prstGeom prst="rect">
            <a:avLst/>
          </a:prstGeom>
        </p:spPr>
      </p:pic>
      <p:sp>
        <p:nvSpPr>
          <p:cNvPr id="16" name="Rectangle 15">
            <a:extLst>
              <a:ext uri="{FF2B5EF4-FFF2-40B4-BE49-F238E27FC236}">
                <a16:creationId xmlns:a16="http://schemas.microsoft.com/office/drawing/2014/main" id="{FA873517-8987-4A93-81EF-8051D99B714D}"/>
              </a:ext>
            </a:extLst>
          </p:cNvPr>
          <p:cNvSpPr/>
          <p:nvPr/>
        </p:nvSpPr>
        <p:spPr>
          <a:xfrm>
            <a:off x="1665749" y="2593759"/>
            <a:ext cx="10345738"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000" dirty="0">
                <a:solidFill>
                  <a:schemeClr val="tx1"/>
                </a:solidFill>
              </a:rPr>
              <a:t>Are there limits on who can use Azure Pipelines?</a:t>
            </a:r>
          </a:p>
        </p:txBody>
      </p:sp>
      <p:cxnSp>
        <p:nvCxnSpPr>
          <p:cNvPr id="34" name="Straight Connector 33">
            <a:extLst>
              <a:ext uri="{FF2B5EF4-FFF2-40B4-BE49-F238E27FC236}">
                <a16:creationId xmlns:a16="http://schemas.microsoft.com/office/drawing/2014/main" id="{0A2B6767-E0E8-4FFF-901E-67469E2A23DF}"/>
              </a:ext>
              <a:ext uri="{C183D7F6-B498-43B3-948B-1728B52AA6E4}">
                <adec:decorative xmlns:adec="http://schemas.microsoft.com/office/drawing/2017/decorative" val="1"/>
              </a:ext>
            </a:extLst>
          </p:cNvPr>
          <p:cNvCxnSpPr>
            <a:cxnSpLocks/>
          </p:cNvCxnSpPr>
          <p:nvPr/>
        </p:nvCxnSpPr>
        <p:spPr>
          <a:xfrm>
            <a:off x="1665749" y="3304947"/>
            <a:ext cx="1034573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Picture 38" descr="Icon of a rectangle, a square and a circle in a straight line">
            <a:extLst>
              <a:ext uri="{FF2B5EF4-FFF2-40B4-BE49-F238E27FC236}">
                <a16:creationId xmlns:a16="http://schemas.microsoft.com/office/drawing/2014/main" id="{922820A6-811C-4B37-BE6A-AB9AB5DCE2C3}"/>
              </a:ext>
            </a:extLst>
          </p:cNvPr>
          <p:cNvPicPr>
            <a:picLocks noChangeAspect="1"/>
          </p:cNvPicPr>
          <p:nvPr/>
        </p:nvPicPr>
        <p:blipFill>
          <a:blip r:embed="rId4"/>
          <a:stretch>
            <a:fillRect/>
          </a:stretch>
        </p:blipFill>
        <p:spPr>
          <a:xfrm>
            <a:off x="431429" y="3386759"/>
            <a:ext cx="950976" cy="950976"/>
          </a:xfrm>
          <a:prstGeom prst="rect">
            <a:avLst/>
          </a:prstGeom>
        </p:spPr>
      </p:pic>
      <p:sp>
        <p:nvSpPr>
          <p:cNvPr id="20" name="Rectangle 19">
            <a:extLst>
              <a:ext uri="{FF2B5EF4-FFF2-40B4-BE49-F238E27FC236}">
                <a16:creationId xmlns:a16="http://schemas.microsoft.com/office/drawing/2014/main" id="{23D4E269-7237-4C3D-952D-11A6F0146780}"/>
              </a:ext>
            </a:extLst>
          </p:cNvPr>
          <p:cNvSpPr/>
          <p:nvPr/>
        </p:nvSpPr>
        <p:spPr>
          <a:xfrm>
            <a:off x="1665749" y="3708359"/>
            <a:ext cx="10345738"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000" dirty="0">
                <a:solidFill>
                  <a:schemeClr val="tx1"/>
                </a:solidFill>
              </a:rPr>
              <a:t>Are there any limits on the number of builds and release pipelines that I can create?</a:t>
            </a:r>
          </a:p>
        </p:txBody>
      </p:sp>
      <p:cxnSp>
        <p:nvCxnSpPr>
          <p:cNvPr id="35" name="Straight Connector 34">
            <a:extLst>
              <a:ext uri="{FF2B5EF4-FFF2-40B4-BE49-F238E27FC236}">
                <a16:creationId xmlns:a16="http://schemas.microsoft.com/office/drawing/2014/main" id="{E07B0F1B-56A7-40D5-AE97-C7AA466646E1}"/>
              </a:ext>
              <a:ext uri="{C183D7F6-B498-43B3-948B-1728B52AA6E4}">
                <adec:decorative xmlns:adec="http://schemas.microsoft.com/office/drawing/2017/decorative" val="1"/>
              </a:ext>
            </a:extLst>
          </p:cNvPr>
          <p:cNvCxnSpPr>
            <a:cxnSpLocks/>
          </p:cNvCxnSpPr>
          <p:nvPr/>
        </p:nvCxnSpPr>
        <p:spPr>
          <a:xfrm>
            <a:off x="1665749" y="4419547"/>
            <a:ext cx="1034573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0" name="Picture 39" descr="Icon of arrow pointing in four opposite directions">
            <a:extLst>
              <a:ext uri="{FF2B5EF4-FFF2-40B4-BE49-F238E27FC236}">
                <a16:creationId xmlns:a16="http://schemas.microsoft.com/office/drawing/2014/main" id="{A9BDEEA6-079D-462A-AD7C-1327DAA6325F}"/>
              </a:ext>
            </a:extLst>
          </p:cNvPr>
          <p:cNvPicPr>
            <a:picLocks noChangeAspect="1"/>
          </p:cNvPicPr>
          <p:nvPr/>
        </p:nvPicPr>
        <p:blipFill>
          <a:blip r:embed="rId5"/>
          <a:stretch>
            <a:fillRect/>
          </a:stretch>
        </p:blipFill>
        <p:spPr>
          <a:xfrm>
            <a:off x="431429" y="4501359"/>
            <a:ext cx="950976" cy="950976"/>
          </a:xfrm>
          <a:prstGeom prst="rect">
            <a:avLst/>
          </a:prstGeom>
        </p:spPr>
      </p:pic>
      <p:sp>
        <p:nvSpPr>
          <p:cNvPr id="24" name="Rectangle 23">
            <a:extLst>
              <a:ext uri="{FF2B5EF4-FFF2-40B4-BE49-F238E27FC236}">
                <a16:creationId xmlns:a16="http://schemas.microsoft.com/office/drawing/2014/main" id="{EC087352-C68C-4995-A171-2DD90C2025BC}"/>
              </a:ext>
            </a:extLst>
          </p:cNvPr>
          <p:cNvSpPr/>
          <p:nvPr/>
        </p:nvSpPr>
        <p:spPr>
          <a:xfrm>
            <a:off x="1663700" y="4669071"/>
            <a:ext cx="10345738" cy="6155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000" dirty="0">
                <a:solidFill>
                  <a:schemeClr val="tx1"/>
                </a:solidFill>
              </a:rPr>
              <a:t>As a Visual Studio Enterprise subscriber, do I get additional parallel jobs for TFS and Azure Pipelines?</a:t>
            </a:r>
          </a:p>
        </p:txBody>
      </p:sp>
      <p:cxnSp>
        <p:nvCxnSpPr>
          <p:cNvPr id="36" name="Straight Connector 35">
            <a:extLst>
              <a:ext uri="{FF2B5EF4-FFF2-40B4-BE49-F238E27FC236}">
                <a16:creationId xmlns:a16="http://schemas.microsoft.com/office/drawing/2014/main" id="{673D4881-3233-482A-BFB0-33CB2E18C790}"/>
              </a:ext>
              <a:ext uri="{C183D7F6-B498-43B3-948B-1728B52AA6E4}">
                <adec:decorative xmlns:adec="http://schemas.microsoft.com/office/drawing/2017/decorative" val="1"/>
              </a:ext>
            </a:extLst>
          </p:cNvPr>
          <p:cNvCxnSpPr>
            <a:cxnSpLocks/>
          </p:cNvCxnSpPr>
          <p:nvPr/>
        </p:nvCxnSpPr>
        <p:spPr>
          <a:xfrm>
            <a:off x="1665749" y="5534147"/>
            <a:ext cx="1034573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0" descr="Icon of two people">
            <a:extLst>
              <a:ext uri="{FF2B5EF4-FFF2-40B4-BE49-F238E27FC236}">
                <a16:creationId xmlns:a16="http://schemas.microsoft.com/office/drawing/2014/main" id="{4B5E886A-F129-4958-93B4-5ACB230E7819}"/>
              </a:ext>
            </a:extLst>
          </p:cNvPr>
          <p:cNvPicPr>
            <a:picLocks noChangeAspect="1"/>
          </p:cNvPicPr>
          <p:nvPr/>
        </p:nvPicPr>
        <p:blipFill>
          <a:blip r:embed="rId6"/>
          <a:stretch>
            <a:fillRect/>
          </a:stretch>
        </p:blipFill>
        <p:spPr>
          <a:xfrm>
            <a:off x="431429" y="5615958"/>
            <a:ext cx="949359" cy="950976"/>
          </a:xfrm>
          <a:prstGeom prst="rect">
            <a:avLst/>
          </a:prstGeom>
        </p:spPr>
      </p:pic>
      <p:sp>
        <p:nvSpPr>
          <p:cNvPr id="28" name="Rectangle 27">
            <a:extLst>
              <a:ext uri="{FF2B5EF4-FFF2-40B4-BE49-F238E27FC236}">
                <a16:creationId xmlns:a16="http://schemas.microsoft.com/office/drawing/2014/main" id="{E47424FA-2B81-49D4-8E0C-9EB6DF695E77}"/>
              </a:ext>
            </a:extLst>
          </p:cNvPr>
          <p:cNvSpPr/>
          <p:nvPr/>
        </p:nvSpPr>
        <p:spPr>
          <a:xfrm>
            <a:off x="1665749" y="5937558"/>
            <a:ext cx="10345738"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000" dirty="0">
                <a:solidFill>
                  <a:schemeClr val="tx1"/>
                </a:solidFill>
              </a:rPr>
              <a:t>What about the option to pay for hosted agents by the minute?</a:t>
            </a:r>
          </a:p>
        </p:txBody>
      </p:sp>
    </p:spTree>
    <p:extLst>
      <p:ext uri="{BB962C8B-B14F-4D97-AF65-F5344CB8AC3E}">
        <p14:creationId xmlns:p14="http://schemas.microsoft.com/office/powerpoint/2010/main" val="28145062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6A7796-EC40-4A1C-B394-D560E714D47B}"/>
              </a:ext>
            </a:extLst>
          </p:cNvPr>
          <p:cNvSpPr>
            <a:spLocks noGrp="1"/>
          </p:cNvSpPr>
          <p:nvPr>
            <p:ph type="title"/>
          </p:nvPr>
        </p:nvSpPr>
        <p:spPr/>
        <p:txBody>
          <a:bodyPr/>
          <a:lstStyle/>
          <a:p>
            <a:r>
              <a:rPr lang="en-US" dirty="0"/>
              <a:t>Lesson 08: Azure pipelines YAML vs visual designer</a:t>
            </a:r>
          </a:p>
        </p:txBody>
      </p:sp>
      <p:pic>
        <p:nvPicPr>
          <p:cNvPr id="4" name="Picture 3" descr="Icon of a whiteboard with a cloud symbol drawn on it">
            <a:extLst>
              <a:ext uri="{FF2B5EF4-FFF2-40B4-BE49-F238E27FC236}">
                <a16:creationId xmlns:a16="http://schemas.microsoft.com/office/drawing/2014/main" id="{5C288A39-175F-4BB3-BE8F-D268886C42D9}"/>
              </a:ext>
            </a:extLst>
          </p:cNvPr>
          <p:cNvPicPr>
            <a:picLocks noChangeAspect="1"/>
          </p:cNvPicPr>
          <p:nvPr/>
        </p:nvPicPr>
        <p:blipFill>
          <a:blip r:embed="rId2"/>
          <a:stretch>
            <a:fillRect/>
          </a:stretch>
        </p:blipFill>
        <p:spPr>
          <a:xfrm>
            <a:off x="10492401" y="3233961"/>
            <a:ext cx="914400" cy="914400"/>
          </a:xfrm>
          <a:prstGeom prst="rect">
            <a:avLst/>
          </a:prstGeom>
        </p:spPr>
      </p:pic>
    </p:spTree>
    <p:extLst>
      <p:ext uri="{BB962C8B-B14F-4D97-AF65-F5344CB8AC3E}">
        <p14:creationId xmlns:p14="http://schemas.microsoft.com/office/powerpoint/2010/main" val="314515663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AFAF13-0055-4655-AC55-ECF597892FBB}"/>
              </a:ext>
            </a:extLst>
          </p:cNvPr>
          <p:cNvSpPr>
            <a:spLocks noGrp="1"/>
          </p:cNvSpPr>
          <p:nvPr>
            <p:ph type="title"/>
          </p:nvPr>
        </p:nvSpPr>
        <p:spPr/>
        <p:txBody>
          <a:bodyPr/>
          <a:lstStyle/>
          <a:p>
            <a:r>
              <a:rPr lang="es-ES" dirty="0"/>
              <a:t>Azure pipelines and YAML</a:t>
            </a:r>
            <a:endParaRPr lang="en-US" dirty="0"/>
          </a:p>
        </p:txBody>
      </p:sp>
      <p:sp>
        <p:nvSpPr>
          <p:cNvPr id="7" name="Rectangle 6">
            <a:extLst>
              <a:ext uri="{FF2B5EF4-FFF2-40B4-BE49-F238E27FC236}">
                <a16:creationId xmlns:a16="http://schemas.microsoft.com/office/drawing/2014/main" id="{633DC60F-7A5B-4590-ADCD-5956B80DA9E8}"/>
              </a:ext>
            </a:extLst>
          </p:cNvPr>
          <p:cNvSpPr/>
          <p:nvPr/>
        </p:nvSpPr>
        <p:spPr>
          <a:xfrm>
            <a:off x="427039" y="1397001"/>
            <a:ext cx="11533187" cy="660400"/>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r>
              <a:rPr lang="en-US" sz="2400" dirty="0">
                <a:solidFill>
                  <a:schemeClr val="tx1"/>
                </a:solidFill>
                <a:latin typeface="+mj-lt"/>
              </a:rPr>
              <a:t>Configure your pipelines in a YAML file that exists alongside your code</a:t>
            </a:r>
          </a:p>
        </p:txBody>
      </p:sp>
      <p:sp>
        <p:nvSpPr>
          <p:cNvPr id="5" name="Rectangle 4">
            <a:extLst>
              <a:ext uri="{FF2B5EF4-FFF2-40B4-BE49-F238E27FC236}">
                <a16:creationId xmlns:a16="http://schemas.microsoft.com/office/drawing/2014/main" id="{D96AF5F1-B6E5-472B-8740-0A4C27340280}"/>
              </a:ext>
              <a:ext uri="{C183D7F6-B498-43B3-948B-1728B52AA6E4}">
                <adec:decorative xmlns:adec="http://schemas.microsoft.com/office/drawing/2017/decorative" val="1"/>
              </a:ext>
            </a:extLst>
          </p:cNvPr>
          <p:cNvSpPr/>
          <p:nvPr/>
        </p:nvSpPr>
        <p:spPr bwMode="auto">
          <a:xfrm>
            <a:off x="427038" y="2217057"/>
            <a:ext cx="11582400" cy="190318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descr="Edit Code&#10;">
            <a:extLst>
              <a:ext uri="{FF2B5EF4-FFF2-40B4-BE49-F238E27FC236}">
                <a16:creationId xmlns:a16="http://schemas.microsoft.com/office/drawing/2014/main" id="{A94D5F40-2CEA-4F20-921C-481E4E3BF1AC}"/>
              </a:ext>
              <a:ext uri="{C183D7F6-B498-43B3-948B-1728B52AA6E4}">
                <adec:decorative xmlns:adec="http://schemas.microsoft.com/office/drawing/2017/decorative" val="0"/>
              </a:ext>
            </a:extLst>
          </p:cNvPr>
          <p:cNvGrpSpPr/>
          <p:nvPr/>
        </p:nvGrpSpPr>
        <p:grpSpPr>
          <a:xfrm>
            <a:off x="1020603" y="2644320"/>
            <a:ext cx="894476" cy="1261460"/>
            <a:chOff x="1130887" y="2644320"/>
            <a:chExt cx="894476" cy="1261460"/>
          </a:xfrm>
        </p:grpSpPr>
        <p:pic>
          <p:nvPicPr>
            <p:cNvPr id="14" name="Picture 13" descr="Icon of a screen with three circles enclosed by outward pointing chevrons on left and right">
              <a:extLst>
                <a:ext uri="{FF2B5EF4-FFF2-40B4-BE49-F238E27FC236}">
                  <a16:creationId xmlns:a16="http://schemas.microsoft.com/office/drawing/2014/main" id="{0AEB9640-770E-46BA-B5BA-DF9D4E421849}"/>
                </a:ext>
              </a:extLst>
            </p:cNvPr>
            <p:cNvPicPr>
              <a:picLocks noChangeAspect="1"/>
            </p:cNvPicPr>
            <p:nvPr/>
          </p:nvPicPr>
          <p:blipFill>
            <a:blip r:embed="rId2"/>
            <a:stretch>
              <a:fillRect/>
            </a:stretch>
          </p:blipFill>
          <p:spPr>
            <a:xfrm>
              <a:off x="1166989" y="2644320"/>
              <a:ext cx="822272" cy="617044"/>
            </a:xfrm>
            <a:prstGeom prst="rect">
              <a:avLst/>
            </a:prstGeom>
          </p:spPr>
        </p:pic>
        <p:sp>
          <p:nvSpPr>
            <p:cNvPr id="19" name="TextBox 18">
              <a:extLst>
                <a:ext uri="{FF2B5EF4-FFF2-40B4-BE49-F238E27FC236}">
                  <a16:creationId xmlns:a16="http://schemas.microsoft.com/office/drawing/2014/main" id="{32F2BB4A-AE9C-481D-8A96-19304AFE6F5D}"/>
                </a:ext>
              </a:extLst>
            </p:cNvPr>
            <p:cNvSpPr txBox="1"/>
            <p:nvPr/>
          </p:nvSpPr>
          <p:spPr>
            <a:xfrm>
              <a:off x="1130887" y="3684181"/>
              <a:ext cx="894476" cy="221599"/>
            </a:xfrm>
            <a:prstGeom prst="rect">
              <a:avLst/>
            </a:prstGeom>
            <a:noFill/>
          </p:spPr>
          <p:txBody>
            <a:bodyPr wrap="none" lIns="0" tIns="0" rIns="0" bIns="0" rtlCol="0">
              <a:spAutoFit/>
            </a:bodyPr>
            <a:lstStyle/>
            <a:p>
              <a:pPr algn="ctr">
                <a:lnSpc>
                  <a:spcPct val="90000"/>
                </a:lnSpc>
                <a:spcAft>
                  <a:spcPts val="600"/>
                </a:spcAft>
              </a:pPr>
              <a:r>
                <a:rPr lang="en-IN" sz="1600" dirty="0">
                  <a:solidFill>
                    <a:schemeClr val="tx2"/>
                  </a:solidFill>
                  <a:latin typeface="+mj-lt"/>
                </a:rPr>
                <a:t>Edit Code</a:t>
              </a:r>
              <a:endParaRPr lang="en-US" sz="1600" dirty="0">
                <a:solidFill>
                  <a:schemeClr val="tx2"/>
                </a:solidFill>
                <a:latin typeface="+mj-lt"/>
              </a:endParaRPr>
            </a:p>
          </p:txBody>
        </p:sp>
      </p:grpSp>
      <p:cxnSp>
        <p:nvCxnSpPr>
          <p:cNvPr id="26" name="Straight Arrow Connector 25" descr="Arrow pointing to the right">
            <a:extLst>
              <a:ext uri="{FF2B5EF4-FFF2-40B4-BE49-F238E27FC236}">
                <a16:creationId xmlns:a16="http://schemas.microsoft.com/office/drawing/2014/main" id="{BFC662FF-C39A-47E6-B36A-FDF2D2625141}"/>
              </a:ext>
            </a:extLst>
          </p:cNvPr>
          <p:cNvCxnSpPr>
            <a:cxnSpLocks/>
          </p:cNvCxnSpPr>
          <p:nvPr/>
        </p:nvCxnSpPr>
        <p:spPr>
          <a:xfrm>
            <a:off x="2211713" y="2952841"/>
            <a:ext cx="301412" cy="0"/>
          </a:xfrm>
          <a:prstGeom prst="straightConnector1">
            <a:avLst/>
          </a:prstGeom>
          <a:ln w="3810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44" name="Group 43" descr="Edit YAML file&#10;">
            <a:extLst>
              <a:ext uri="{FF2B5EF4-FFF2-40B4-BE49-F238E27FC236}">
                <a16:creationId xmlns:a16="http://schemas.microsoft.com/office/drawing/2014/main" id="{9A385061-8AE8-408B-926D-AAA00396A75F}"/>
              </a:ext>
              <a:ext uri="{C183D7F6-B498-43B3-948B-1728B52AA6E4}">
                <adec:decorative xmlns:adec="http://schemas.microsoft.com/office/drawing/2017/decorative" val="0"/>
              </a:ext>
            </a:extLst>
          </p:cNvPr>
          <p:cNvGrpSpPr/>
          <p:nvPr/>
        </p:nvGrpSpPr>
        <p:grpSpPr>
          <a:xfrm>
            <a:off x="2809759" y="2541704"/>
            <a:ext cx="1284391" cy="1364076"/>
            <a:chOff x="3232156" y="2541704"/>
            <a:chExt cx="1284391" cy="1364076"/>
          </a:xfrm>
        </p:grpSpPr>
        <p:pic>
          <p:nvPicPr>
            <p:cNvPr id="15" name="Picture 14" descr="Icon of a closed and open bracket">
              <a:extLst>
                <a:ext uri="{FF2B5EF4-FFF2-40B4-BE49-F238E27FC236}">
                  <a16:creationId xmlns:a16="http://schemas.microsoft.com/office/drawing/2014/main" id="{B1D62D8F-6EFC-4D0E-A7BE-C3D33806806E}"/>
                </a:ext>
              </a:extLst>
            </p:cNvPr>
            <p:cNvPicPr>
              <a:picLocks noChangeAspect="1"/>
            </p:cNvPicPr>
            <p:nvPr/>
          </p:nvPicPr>
          <p:blipFill>
            <a:blip r:embed="rId3"/>
            <a:stretch>
              <a:fillRect/>
            </a:stretch>
          </p:blipFill>
          <p:spPr>
            <a:xfrm>
              <a:off x="3540686" y="2541704"/>
              <a:ext cx="667332" cy="822274"/>
            </a:xfrm>
            <a:prstGeom prst="rect">
              <a:avLst/>
            </a:prstGeom>
          </p:spPr>
        </p:pic>
        <p:sp>
          <p:nvSpPr>
            <p:cNvPr id="20" name="TextBox 19">
              <a:extLst>
                <a:ext uri="{FF2B5EF4-FFF2-40B4-BE49-F238E27FC236}">
                  <a16:creationId xmlns:a16="http://schemas.microsoft.com/office/drawing/2014/main" id="{D227473D-641C-4752-BD27-42DD6095A337}"/>
                </a:ext>
              </a:extLst>
            </p:cNvPr>
            <p:cNvSpPr txBox="1"/>
            <p:nvPr/>
          </p:nvSpPr>
          <p:spPr>
            <a:xfrm>
              <a:off x="3232156" y="3684181"/>
              <a:ext cx="1284391" cy="221599"/>
            </a:xfrm>
            <a:prstGeom prst="rect">
              <a:avLst/>
            </a:prstGeom>
            <a:noFill/>
          </p:spPr>
          <p:txBody>
            <a:bodyPr wrap="none" lIns="0" tIns="0" rIns="0" bIns="0" rtlCol="0">
              <a:spAutoFit/>
            </a:bodyPr>
            <a:lstStyle/>
            <a:p>
              <a:pPr algn="ctr">
                <a:lnSpc>
                  <a:spcPct val="90000"/>
                </a:lnSpc>
                <a:spcAft>
                  <a:spcPts val="600"/>
                </a:spcAft>
              </a:pPr>
              <a:r>
                <a:rPr lang="en-IN" sz="1600" dirty="0">
                  <a:solidFill>
                    <a:schemeClr val="tx2"/>
                  </a:solidFill>
                  <a:latin typeface="+mj-lt"/>
                </a:rPr>
                <a:t>Edit YAML file</a:t>
              </a:r>
              <a:endParaRPr lang="en-US" sz="1600" dirty="0">
                <a:solidFill>
                  <a:schemeClr val="tx2"/>
                </a:solidFill>
                <a:latin typeface="+mj-lt"/>
              </a:endParaRPr>
            </a:p>
          </p:txBody>
        </p:sp>
      </p:grpSp>
      <p:cxnSp>
        <p:nvCxnSpPr>
          <p:cNvPr id="34" name="Straight Arrow Connector 33" descr="Arrow pointing to the right">
            <a:extLst>
              <a:ext uri="{FF2B5EF4-FFF2-40B4-BE49-F238E27FC236}">
                <a16:creationId xmlns:a16="http://schemas.microsoft.com/office/drawing/2014/main" id="{F1792580-7687-47FC-B173-DFD0D5A069AC}"/>
              </a:ext>
            </a:extLst>
          </p:cNvPr>
          <p:cNvCxnSpPr>
            <a:cxnSpLocks/>
          </p:cNvCxnSpPr>
          <p:nvPr/>
        </p:nvCxnSpPr>
        <p:spPr>
          <a:xfrm>
            <a:off x="4390784" y="2952841"/>
            <a:ext cx="301412" cy="0"/>
          </a:xfrm>
          <a:prstGeom prst="straightConnector1">
            <a:avLst/>
          </a:prstGeom>
          <a:ln w="3810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45" name="Group 44" descr="Push to code repo&#10;">
            <a:extLst>
              <a:ext uri="{FF2B5EF4-FFF2-40B4-BE49-F238E27FC236}">
                <a16:creationId xmlns:a16="http://schemas.microsoft.com/office/drawing/2014/main" id="{FB2975D9-2842-455D-A434-09DE29893E2F}"/>
              </a:ext>
              <a:ext uri="{C183D7F6-B498-43B3-948B-1728B52AA6E4}">
                <adec:decorative xmlns:adec="http://schemas.microsoft.com/office/drawing/2017/decorative" val="0"/>
              </a:ext>
            </a:extLst>
          </p:cNvPr>
          <p:cNvGrpSpPr/>
          <p:nvPr/>
        </p:nvGrpSpPr>
        <p:grpSpPr>
          <a:xfrm>
            <a:off x="4988830" y="2548029"/>
            <a:ext cx="1691168" cy="1357751"/>
            <a:chOff x="5324995" y="2548029"/>
            <a:chExt cx="1691168" cy="1357751"/>
          </a:xfrm>
        </p:grpSpPr>
        <p:pic>
          <p:nvPicPr>
            <p:cNvPr id="16" name="Picture 15" descr="Icon of a cloud with multiples lines extending from it">
              <a:extLst>
                <a:ext uri="{FF2B5EF4-FFF2-40B4-BE49-F238E27FC236}">
                  <a16:creationId xmlns:a16="http://schemas.microsoft.com/office/drawing/2014/main" id="{586D0437-325A-4943-B4A8-676783AC4627}"/>
                </a:ext>
              </a:extLst>
            </p:cNvPr>
            <p:cNvPicPr>
              <a:picLocks noChangeAspect="1"/>
            </p:cNvPicPr>
            <p:nvPr/>
          </p:nvPicPr>
          <p:blipFill>
            <a:blip r:embed="rId4"/>
            <a:srcRect/>
            <a:stretch/>
          </p:blipFill>
          <p:spPr>
            <a:xfrm>
              <a:off x="5765767" y="2548029"/>
              <a:ext cx="809624" cy="809624"/>
            </a:xfrm>
            <a:prstGeom prst="rect">
              <a:avLst/>
            </a:prstGeom>
          </p:spPr>
        </p:pic>
        <p:sp>
          <p:nvSpPr>
            <p:cNvPr id="21" name="TextBox 20">
              <a:extLst>
                <a:ext uri="{FF2B5EF4-FFF2-40B4-BE49-F238E27FC236}">
                  <a16:creationId xmlns:a16="http://schemas.microsoft.com/office/drawing/2014/main" id="{9476040B-3499-4373-AF30-B25A9EFED27E}"/>
                </a:ext>
              </a:extLst>
            </p:cNvPr>
            <p:cNvSpPr txBox="1"/>
            <p:nvPr/>
          </p:nvSpPr>
          <p:spPr>
            <a:xfrm>
              <a:off x="5324995" y="3684181"/>
              <a:ext cx="1691168" cy="221599"/>
            </a:xfrm>
            <a:prstGeom prst="rect">
              <a:avLst/>
            </a:prstGeom>
            <a:noFill/>
          </p:spPr>
          <p:txBody>
            <a:bodyPr wrap="none" lIns="0" tIns="0" rIns="0" bIns="0" rtlCol="0">
              <a:spAutoFit/>
            </a:bodyPr>
            <a:lstStyle/>
            <a:p>
              <a:pPr algn="ctr">
                <a:lnSpc>
                  <a:spcPct val="90000"/>
                </a:lnSpc>
                <a:spcAft>
                  <a:spcPts val="600"/>
                </a:spcAft>
              </a:pPr>
              <a:r>
                <a:rPr lang="en-IN" sz="1600" dirty="0">
                  <a:solidFill>
                    <a:schemeClr val="tx2"/>
                  </a:solidFill>
                  <a:latin typeface="+mj-lt"/>
                </a:rPr>
                <a:t>Push to code repo</a:t>
              </a:r>
              <a:endParaRPr lang="en-US" sz="1600" dirty="0">
                <a:solidFill>
                  <a:schemeClr val="tx2"/>
                </a:solidFill>
                <a:latin typeface="+mj-lt"/>
              </a:endParaRPr>
            </a:p>
          </p:txBody>
        </p:sp>
      </p:grpSp>
      <p:cxnSp>
        <p:nvCxnSpPr>
          <p:cNvPr id="35" name="Straight Arrow Connector 34" descr="Arrow pointing to the right">
            <a:extLst>
              <a:ext uri="{FF2B5EF4-FFF2-40B4-BE49-F238E27FC236}">
                <a16:creationId xmlns:a16="http://schemas.microsoft.com/office/drawing/2014/main" id="{C991615F-3849-477F-8218-3DD535231A31}"/>
              </a:ext>
            </a:extLst>
          </p:cNvPr>
          <p:cNvCxnSpPr>
            <a:cxnSpLocks/>
          </p:cNvCxnSpPr>
          <p:nvPr/>
        </p:nvCxnSpPr>
        <p:spPr>
          <a:xfrm>
            <a:off x="6976632" y="2952841"/>
            <a:ext cx="301412" cy="0"/>
          </a:xfrm>
          <a:prstGeom prst="straightConnector1">
            <a:avLst/>
          </a:prstGeom>
          <a:ln w="3810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46" name="Group 45" descr="Azure Pipelines&#10;">
            <a:extLst>
              <a:ext uri="{FF2B5EF4-FFF2-40B4-BE49-F238E27FC236}">
                <a16:creationId xmlns:a16="http://schemas.microsoft.com/office/drawing/2014/main" id="{7774A7D1-55EA-4B82-B196-76383B7D643C}"/>
              </a:ext>
              <a:ext uri="{C183D7F6-B498-43B3-948B-1728B52AA6E4}">
                <adec:decorative xmlns:adec="http://schemas.microsoft.com/office/drawing/2017/decorative" val="0"/>
              </a:ext>
            </a:extLst>
          </p:cNvPr>
          <p:cNvGrpSpPr/>
          <p:nvPr/>
        </p:nvGrpSpPr>
        <p:grpSpPr>
          <a:xfrm>
            <a:off x="7574678" y="2541704"/>
            <a:ext cx="1420261" cy="1364076"/>
            <a:chOff x="7756675" y="2541704"/>
            <a:chExt cx="1420261" cy="1364076"/>
          </a:xfrm>
        </p:grpSpPr>
        <p:pic>
          <p:nvPicPr>
            <p:cNvPr id="17" name="Picture 16" descr="Icon of a wave connected by circles and lines at both end">
              <a:extLst>
                <a:ext uri="{FF2B5EF4-FFF2-40B4-BE49-F238E27FC236}">
                  <a16:creationId xmlns:a16="http://schemas.microsoft.com/office/drawing/2014/main" id="{E51A48E5-A4AD-44B5-98DF-423C49E491FE}"/>
                </a:ext>
              </a:extLst>
            </p:cNvPr>
            <p:cNvPicPr>
              <a:picLocks noChangeAspect="1"/>
            </p:cNvPicPr>
            <p:nvPr/>
          </p:nvPicPr>
          <p:blipFill>
            <a:blip r:embed="rId5"/>
            <a:srcRect/>
            <a:stretch/>
          </p:blipFill>
          <p:spPr>
            <a:xfrm>
              <a:off x="8055668" y="2541704"/>
              <a:ext cx="822274" cy="822274"/>
            </a:xfrm>
            <a:prstGeom prst="rect">
              <a:avLst/>
            </a:prstGeom>
          </p:spPr>
        </p:pic>
        <p:sp>
          <p:nvSpPr>
            <p:cNvPr id="22" name="TextBox 21">
              <a:extLst>
                <a:ext uri="{FF2B5EF4-FFF2-40B4-BE49-F238E27FC236}">
                  <a16:creationId xmlns:a16="http://schemas.microsoft.com/office/drawing/2014/main" id="{F816229F-72BA-45CC-8B02-724CD9CE299A}"/>
                </a:ext>
              </a:extLst>
            </p:cNvPr>
            <p:cNvSpPr txBox="1"/>
            <p:nvPr/>
          </p:nvSpPr>
          <p:spPr>
            <a:xfrm>
              <a:off x="7756675" y="3684181"/>
              <a:ext cx="1420261" cy="221599"/>
            </a:xfrm>
            <a:prstGeom prst="rect">
              <a:avLst/>
            </a:prstGeom>
            <a:noFill/>
          </p:spPr>
          <p:txBody>
            <a:bodyPr wrap="none" lIns="0" tIns="0" rIns="0" bIns="0" rtlCol="0">
              <a:spAutoFit/>
            </a:bodyPr>
            <a:lstStyle/>
            <a:p>
              <a:pPr algn="ctr">
                <a:lnSpc>
                  <a:spcPct val="90000"/>
                </a:lnSpc>
                <a:spcAft>
                  <a:spcPts val="600"/>
                </a:spcAft>
              </a:pPr>
              <a:r>
                <a:rPr lang="en-IN" sz="1600" dirty="0">
                  <a:solidFill>
                    <a:schemeClr val="tx2"/>
                  </a:solidFill>
                  <a:latin typeface="+mj-lt"/>
                </a:rPr>
                <a:t>Azure Pipelines</a:t>
              </a:r>
              <a:endParaRPr lang="en-US" sz="1600" dirty="0">
                <a:solidFill>
                  <a:schemeClr val="tx2"/>
                </a:solidFill>
                <a:latin typeface="+mj-lt"/>
              </a:endParaRPr>
            </a:p>
          </p:txBody>
        </p:sp>
      </p:grpSp>
      <p:cxnSp>
        <p:nvCxnSpPr>
          <p:cNvPr id="36" name="Straight Arrow Connector 35" descr="Arrow pointing to the right">
            <a:extLst>
              <a:ext uri="{FF2B5EF4-FFF2-40B4-BE49-F238E27FC236}">
                <a16:creationId xmlns:a16="http://schemas.microsoft.com/office/drawing/2014/main" id="{6857BC80-6E0B-41D4-B534-CD6E3AB702A5}"/>
              </a:ext>
            </a:extLst>
          </p:cNvPr>
          <p:cNvCxnSpPr>
            <a:cxnSpLocks/>
          </p:cNvCxnSpPr>
          <p:nvPr/>
        </p:nvCxnSpPr>
        <p:spPr>
          <a:xfrm>
            <a:off x="9291573" y="2952841"/>
            <a:ext cx="301412" cy="0"/>
          </a:xfrm>
          <a:prstGeom prst="straightConnector1">
            <a:avLst/>
          </a:prstGeom>
          <a:ln w="3810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47" name="Group 46" descr="Deploy to target&#10;">
            <a:extLst>
              <a:ext uri="{FF2B5EF4-FFF2-40B4-BE49-F238E27FC236}">
                <a16:creationId xmlns:a16="http://schemas.microsoft.com/office/drawing/2014/main" id="{37BE4E76-CA65-47BC-B014-79AE73BC1F6E}"/>
              </a:ext>
              <a:ext uri="{C183D7F6-B498-43B3-948B-1728B52AA6E4}">
                <adec:decorative xmlns:adec="http://schemas.microsoft.com/office/drawing/2017/decorative" val="0"/>
              </a:ext>
            </a:extLst>
          </p:cNvPr>
          <p:cNvGrpSpPr/>
          <p:nvPr/>
        </p:nvGrpSpPr>
        <p:grpSpPr>
          <a:xfrm>
            <a:off x="9889623" y="2541704"/>
            <a:ext cx="1526251" cy="1364076"/>
            <a:chOff x="9999907" y="2541704"/>
            <a:chExt cx="1526251" cy="1364076"/>
          </a:xfrm>
        </p:grpSpPr>
        <p:pic>
          <p:nvPicPr>
            <p:cNvPr id="18" name="Picture 17" descr="Icon of a smartphone with a cube on the screen">
              <a:extLst>
                <a:ext uri="{FF2B5EF4-FFF2-40B4-BE49-F238E27FC236}">
                  <a16:creationId xmlns:a16="http://schemas.microsoft.com/office/drawing/2014/main" id="{889DB0EF-C09C-41FA-89EE-142D9E20C167}"/>
                </a:ext>
              </a:extLst>
            </p:cNvPr>
            <p:cNvPicPr>
              <a:picLocks noChangeAspect="1"/>
            </p:cNvPicPr>
            <p:nvPr/>
          </p:nvPicPr>
          <p:blipFill>
            <a:blip r:embed="rId6"/>
            <a:stretch>
              <a:fillRect/>
            </a:stretch>
          </p:blipFill>
          <p:spPr>
            <a:xfrm>
              <a:off x="10557804" y="2541704"/>
              <a:ext cx="410456" cy="822274"/>
            </a:xfrm>
            <a:prstGeom prst="rect">
              <a:avLst/>
            </a:prstGeom>
          </p:spPr>
        </p:pic>
        <p:sp>
          <p:nvSpPr>
            <p:cNvPr id="23" name="TextBox 22">
              <a:extLst>
                <a:ext uri="{FF2B5EF4-FFF2-40B4-BE49-F238E27FC236}">
                  <a16:creationId xmlns:a16="http://schemas.microsoft.com/office/drawing/2014/main" id="{D1A76C67-3AF5-4C55-80C0-57050848A150}"/>
                </a:ext>
              </a:extLst>
            </p:cNvPr>
            <p:cNvSpPr txBox="1"/>
            <p:nvPr/>
          </p:nvSpPr>
          <p:spPr>
            <a:xfrm>
              <a:off x="9999907" y="3684181"/>
              <a:ext cx="1526251" cy="221599"/>
            </a:xfrm>
            <a:prstGeom prst="rect">
              <a:avLst/>
            </a:prstGeom>
            <a:noFill/>
          </p:spPr>
          <p:txBody>
            <a:bodyPr wrap="none" lIns="0" tIns="0" rIns="0" bIns="0" rtlCol="0">
              <a:spAutoFit/>
            </a:bodyPr>
            <a:lstStyle/>
            <a:p>
              <a:pPr algn="ctr">
                <a:lnSpc>
                  <a:spcPct val="90000"/>
                </a:lnSpc>
                <a:spcAft>
                  <a:spcPts val="600"/>
                </a:spcAft>
              </a:pPr>
              <a:r>
                <a:rPr lang="en-IN" sz="1600" dirty="0">
                  <a:solidFill>
                    <a:schemeClr val="tx2"/>
                  </a:solidFill>
                  <a:latin typeface="+mj-lt"/>
                </a:rPr>
                <a:t>Deploy to target</a:t>
              </a:r>
              <a:endParaRPr lang="en-US" sz="1600" dirty="0">
                <a:solidFill>
                  <a:schemeClr val="tx2"/>
                </a:solidFill>
                <a:latin typeface="+mj-lt"/>
              </a:endParaRPr>
            </a:p>
          </p:txBody>
        </p:sp>
      </p:grpSp>
      <p:sp>
        <p:nvSpPr>
          <p:cNvPr id="6" name="Rectangle 5">
            <a:extLst>
              <a:ext uri="{FF2B5EF4-FFF2-40B4-BE49-F238E27FC236}">
                <a16:creationId xmlns:a16="http://schemas.microsoft.com/office/drawing/2014/main" id="{DFA64A8C-B171-4197-8052-A9B89364F30D}"/>
              </a:ext>
            </a:extLst>
          </p:cNvPr>
          <p:cNvSpPr/>
          <p:nvPr/>
        </p:nvSpPr>
        <p:spPr>
          <a:xfrm>
            <a:off x="427038" y="4279900"/>
            <a:ext cx="2767223" cy="138430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t" anchorCtr="0">
            <a:noAutofit/>
          </a:bodyPr>
          <a:lstStyle/>
          <a:p>
            <a:r>
              <a:rPr lang="en-US" sz="2000" dirty="0">
                <a:solidFill>
                  <a:schemeClr val="tx1"/>
                </a:solidFill>
              </a:rPr>
              <a:t>Configure Azure Pipelines to use your Git repo</a:t>
            </a:r>
          </a:p>
        </p:txBody>
      </p:sp>
      <p:sp>
        <p:nvSpPr>
          <p:cNvPr id="10" name="Rectangle 9">
            <a:extLst>
              <a:ext uri="{FF2B5EF4-FFF2-40B4-BE49-F238E27FC236}">
                <a16:creationId xmlns:a16="http://schemas.microsoft.com/office/drawing/2014/main" id="{8F48D84E-E4AA-4C24-B599-AB1D2CACE03F}"/>
              </a:ext>
            </a:extLst>
          </p:cNvPr>
          <p:cNvSpPr/>
          <p:nvPr/>
        </p:nvSpPr>
        <p:spPr>
          <a:xfrm>
            <a:off x="3353353" y="4279900"/>
            <a:ext cx="2989333" cy="138430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t" anchorCtr="0">
            <a:noAutofit/>
          </a:bodyPr>
          <a:lstStyle/>
          <a:p>
            <a:r>
              <a:rPr lang="en-US" sz="2000" dirty="0">
                <a:solidFill>
                  <a:schemeClr val="tx1"/>
                </a:solidFill>
              </a:rPr>
              <a:t>Edit your</a:t>
            </a:r>
            <a:br>
              <a:rPr lang="en-US" sz="2000" dirty="0">
                <a:solidFill>
                  <a:schemeClr val="tx1"/>
                </a:solidFill>
              </a:rPr>
            </a:br>
            <a:r>
              <a:rPr lang="en-US" sz="2000" dirty="0">
                <a:solidFill>
                  <a:schemeClr val="tx1"/>
                </a:solidFill>
              </a:rPr>
              <a:t>azure-</a:t>
            </a:r>
            <a:r>
              <a:rPr lang="en-US" sz="2000" dirty="0" err="1">
                <a:solidFill>
                  <a:schemeClr val="tx1"/>
                </a:solidFill>
              </a:rPr>
              <a:t>pipelines.yml</a:t>
            </a:r>
            <a:r>
              <a:rPr lang="en-US" sz="2000" dirty="0">
                <a:solidFill>
                  <a:schemeClr val="tx1"/>
                </a:solidFill>
              </a:rPr>
              <a:t> file to define your build</a:t>
            </a:r>
          </a:p>
        </p:txBody>
      </p:sp>
      <p:sp>
        <p:nvSpPr>
          <p:cNvPr id="8" name="Rectangle 7">
            <a:extLst>
              <a:ext uri="{FF2B5EF4-FFF2-40B4-BE49-F238E27FC236}">
                <a16:creationId xmlns:a16="http://schemas.microsoft.com/office/drawing/2014/main" id="{03E624D4-DD7E-478A-83A1-4B82A98885A0}"/>
              </a:ext>
            </a:extLst>
          </p:cNvPr>
          <p:cNvSpPr/>
          <p:nvPr/>
        </p:nvSpPr>
        <p:spPr>
          <a:xfrm>
            <a:off x="6501778" y="4279900"/>
            <a:ext cx="2581345" cy="138430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t" anchorCtr="0">
            <a:noAutofit/>
          </a:bodyPr>
          <a:lstStyle/>
          <a:p>
            <a:r>
              <a:rPr lang="en-US" sz="2000" dirty="0">
                <a:solidFill>
                  <a:schemeClr val="tx1"/>
                </a:solidFill>
              </a:rPr>
              <a:t>Push your code to your version control repository</a:t>
            </a:r>
          </a:p>
        </p:txBody>
      </p:sp>
      <p:sp>
        <p:nvSpPr>
          <p:cNvPr id="9" name="Rectangle 8">
            <a:extLst>
              <a:ext uri="{FF2B5EF4-FFF2-40B4-BE49-F238E27FC236}">
                <a16:creationId xmlns:a16="http://schemas.microsoft.com/office/drawing/2014/main" id="{5501101E-79C7-4E13-9B96-954546E22523}"/>
              </a:ext>
            </a:extLst>
          </p:cNvPr>
          <p:cNvSpPr/>
          <p:nvPr/>
        </p:nvSpPr>
        <p:spPr>
          <a:xfrm>
            <a:off x="9242215" y="4279900"/>
            <a:ext cx="2767223" cy="138430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t" anchorCtr="0">
            <a:noAutofit/>
          </a:bodyPr>
          <a:lstStyle/>
          <a:p>
            <a:r>
              <a:rPr lang="en-US" sz="2000">
                <a:solidFill>
                  <a:schemeClr val="tx1"/>
                </a:solidFill>
              </a:rPr>
              <a:t>Your code is now updated, built, tested, and packaged</a:t>
            </a:r>
          </a:p>
        </p:txBody>
      </p:sp>
    </p:spTree>
    <p:extLst>
      <p:ext uri="{BB962C8B-B14F-4D97-AF65-F5344CB8AC3E}">
        <p14:creationId xmlns:p14="http://schemas.microsoft.com/office/powerpoint/2010/main" val="156742201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AFAF13-0055-4655-AC55-ECF597892FBB}"/>
              </a:ext>
            </a:extLst>
          </p:cNvPr>
          <p:cNvSpPr>
            <a:spLocks noGrp="1"/>
          </p:cNvSpPr>
          <p:nvPr>
            <p:ph type="title"/>
          </p:nvPr>
        </p:nvSpPr>
        <p:spPr/>
        <p:txBody>
          <a:bodyPr/>
          <a:lstStyle/>
          <a:p>
            <a:r>
              <a:rPr lang="en-US" dirty="0"/>
              <a:t>Azure pipelines and visual designer</a:t>
            </a:r>
          </a:p>
        </p:txBody>
      </p:sp>
      <p:sp>
        <p:nvSpPr>
          <p:cNvPr id="7" name="Rectangle 6">
            <a:extLst>
              <a:ext uri="{FF2B5EF4-FFF2-40B4-BE49-F238E27FC236}">
                <a16:creationId xmlns:a16="http://schemas.microsoft.com/office/drawing/2014/main" id="{633DC60F-7A5B-4590-ADCD-5956B80DA9E8}"/>
              </a:ext>
            </a:extLst>
          </p:cNvPr>
          <p:cNvSpPr/>
          <p:nvPr/>
        </p:nvSpPr>
        <p:spPr>
          <a:xfrm>
            <a:off x="427039" y="1397001"/>
            <a:ext cx="11571286" cy="660400"/>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r>
              <a:rPr lang="en-US" sz="2400" dirty="0">
                <a:solidFill>
                  <a:schemeClr val="tx1"/>
                </a:solidFill>
                <a:latin typeface="+mj-lt"/>
              </a:rPr>
              <a:t>Configure your pipelines with the Visual Designer</a:t>
            </a:r>
          </a:p>
        </p:txBody>
      </p:sp>
      <p:sp>
        <p:nvSpPr>
          <p:cNvPr id="5" name="Rectangle 4">
            <a:extLst>
              <a:ext uri="{FF2B5EF4-FFF2-40B4-BE49-F238E27FC236}">
                <a16:creationId xmlns:a16="http://schemas.microsoft.com/office/drawing/2014/main" id="{D96AF5F1-B6E5-472B-8740-0A4C27340280}"/>
              </a:ext>
              <a:ext uri="{C183D7F6-B498-43B3-948B-1728B52AA6E4}">
                <adec:decorative xmlns:adec="http://schemas.microsoft.com/office/drawing/2017/decorative" val="1"/>
              </a:ext>
            </a:extLst>
          </p:cNvPr>
          <p:cNvSpPr/>
          <p:nvPr/>
        </p:nvSpPr>
        <p:spPr bwMode="auto">
          <a:xfrm>
            <a:off x="427038" y="2217057"/>
            <a:ext cx="11582400" cy="190318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nvGrpSpPr>
          <p:cNvPr id="54" name="Group 53" descr="Edit Code&#10;">
            <a:extLst>
              <a:ext uri="{FF2B5EF4-FFF2-40B4-BE49-F238E27FC236}">
                <a16:creationId xmlns:a16="http://schemas.microsoft.com/office/drawing/2014/main" id="{455490BD-E79E-4AD6-91AF-6BF8C8C8BA16}"/>
              </a:ext>
              <a:ext uri="{C183D7F6-B498-43B3-948B-1728B52AA6E4}">
                <adec:decorative xmlns:adec="http://schemas.microsoft.com/office/drawing/2017/decorative" val="0"/>
              </a:ext>
            </a:extLst>
          </p:cNvPr>
          <p:cNvGrpSpPr/>
          <p:nvPr/>
        </p:nvGrpSpPr>
        <p:grpSpPr>
          <a:xfrm>
            <a:off x="705939" y="2909251"/>
            <a:ext cx="894476" cy="996529"/>
            <a:chOff x="1072378" y="2909251"/>
            <a:chExt cx="894476" cy="996529"/>
          </a:xfrm>
        </p:grpSpPr>
        <p:pic>
          <p:nvPicPr>
            <p:cNvPr id="14" name="Picture 13" descr="Icon of a screen with three circles enclosed by outward pointing chevrons on left and right">
              <a:extLst>
                <a:ext uri="{FF2B5EF4-FFF2-40B4-BE49-F238E27FC236}">
                  <a16:creationId xmlns:a16="http://schemas.microsoft.com/office/drawing/2014/main" id="{0AEB9640-770E-46BA-B5BA-DF9D4E421849}"/>
                </a:ext>
              </a:extLst>
            </p:cNvPr>
            <p:cNvPicPr>
              <a:picLocks noChangeAspect="1"/>
            </p:cNvPicPr>
            <p:nvPr/>
          </p:nvPicPr>
          <p:blipFill>
            <a:blip r:embed="rId2"/>
            <a:stretch>
              <a:fillRect/>
            </a:stretch>
          </p:blipFill>
          <p:spPr>
            <a:xfrm>
              <a:off x="1229495" y="2909251"/>
              <a:ext cx="580242" cy="435422"/>
            </a:xfrm>
            <a:prstGeom prst="rect">
              <a:avLst/>
            </a:prstGeom>
          </p:spPr>
        </p:pic>
        <p:sp>
          <p:nvSpPr>
            <p:cNvPr id="19" name="TextBox 18">
              <a:extLst>
                <a:ext uri="{FF2B5EF4-FFF2-40B4-BE49-F238E27FC236}">
                  <a16:creationId xmlns:a16="http://schemas.microsoft.com/office/drawing/2014/main" id="{32F2BB4A-AE9C-481D-8A96-19304AFE6F5D}"/>
                </a:ext>
              </a:extLst>
            </p:cNvPr>
            <p:cNvSpPr txBox="1"/>
            <p:nvPr/>
          </p:nvSpPr>
          <p:spPr>
            <a:xfrm>
              <a:off x="1072378" y="3684181"/>
              <a:ext cx="894476" cy="221599"/>
            </a:xfrm>
            <a:prstGeom prst="rect">
              <a:avLst/>
            </a:prstGeom>
            <a:noFill/>
          </p:spPr>
          <p:txBody>
            <a:bodyPr wrap="none" lIns="0" tIns="0" rIns="0" bIns="0" rtlCol="0">
              <a:spAutoFit/>
            </a:bodyPr>
            <a:lstStyle/>
            <a:p>
              <a:pPr algn="ctr">
                <a:lnSpc>
                  <a:spcPct val="90000"/>
                </a:lnSpc>
                <a:spcAft>
                  <a:spcPts val="600"/>
                </a:spcAft>
              </a:pPr>
              <a:r>
                <a:rPr lang="en-IN" sz="1600" dirty="0">
                  <a:solidFill>
                    <a:schemeClr val="tx2"/>
                  </a:solidFill>
                  <a:latin typeface="+mj-lt"/>
                </a:rPr>
                <a:t>Edit Code</a:t>
              </a:r>
              <a:endParaRPr lang="en-US" sz="1600" dirty="0">
                <a:solidFill>
                  <a:schemeClr val="tx2"/>
                </a:solidFill>
                <a:latin typeface="+mj-lt"/>
              </a:endParaRPr>
            </a:p>
          </p:txBody>
        </p:sp>
      </p:grpSp>
      <p:cxnSp>
        <p:nvCxnSpPr>
          <p:cNvPr id="26" name="Straight Arrow Connector 25" descr="Arrow pointing to the right">
            <a:extLst>
              <a:ext uri="{FF2B5EF4-FFF2-40B4-BE49-F238E27FC236}">
                <a16:creationId xmlns:a16="http://schemas.microsoft.com/office/drawing/2014/main" id="{BFC662FF-C39A-47E6-B36A-FDF2D2625141}"/>
              </a:ext>
            </a:extLst>
          </p:cNvPr>
          <p:cNvCxnSpPr>
            <a:cxnSpLocks/>
          </p:cNvCxnSpPr>
          <p:nvPr/>
        </p:nvCxnSpPr>
        <p:spPr>
          <a:xfrm>
            <a:off x="1638435" y="3126962"/>
            <a:ext cx="301412" cy="0"/>
          </a:xfrm>
          <a:prstGeom prst="straightConnector1">
            <a:avLst/>
          </a:prstGeom>
          <a:ln w="3810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55" name="Group 54" descr="Push to code repo&#10;">
            <a:extLst>
              <a:ext uri="{FF2B5EF4-FFF2-40B4-BE49-F238E27FC236}">
                <a16:creationId xmlns:a16="http://schemas.microsoft.com/office/drawing/2014/main" id="{0E79DF47-9761-47DC-813C-2A8ABA8E35C9}"/>
              </a:ext>
              <a:ext uri="{C183D7F6-B498-43B3-948B-1728B52AA6E4}">
                <adec:decorative xmlns:adec="http://schemas.microsoft.com/office/drawing/2017/decorative" val="0"/>
              </a:ext>
            </a:extLst>
          </p:cNvPr>
          <p:cNvGrpSpPr/>
          <p:nvPr/>
        </p:nvGrpSpPr>
        <p:grpSpPr>
          <a:xfrm>
            <a:off x="1977867" y="2841303"/>
            <a:ext cx="1689758" cy="1064477"/>
            <a:chOff x="2247234" y="2841303"/>
            <a:chExt cx="1689758" cy="1064477"/>
          </a:xfrm>
        </p:grpSpPr>
        <p:pic>
          <p:nvPicPr>
            <p:cNvPr id="16" name="Picture 15" descr="Icon of a cloud with multiples lines extending from it">
              <a:extLst>
                <a:ext uri="{FF2B5EF4-FFF2-40B4-BE49-F238E27FC236}">
                  <a16:creationId xmlns:a16="http://schemas.microsoft.com/office/drawing/2014/main" id="{586D0437-325A-4943-B4A8-676783AC4627}"/>
                </a:ext>
              </a:extLst>
            </p:cNvPr>
            <p:cNvPicPr>
              <a:picLocks noChangeAspect="1"/>
            </p:cNvPicPr>
            <p:nvPr/>
          </p:nvPicPr>
          <p:blipFill>
            <a:blip r:embed="rId3"/>
            <a:srcRect/>
            <a:stretch/>
          </p:blipFill>
          <p:spPr>
            <a:xfrm>
              <a:off x="2806454" y="2841303"/>
              <a:ext cx="571318" cy="571318"/>
            </a:xfrm>
            <a:prstGeom prst="rect">
              <a:avLst/>
            </a:prstGeom>
          </p:spPr>
        </p:pic>
        <p:sp>
          <p:nvSpPr>
            <p:cNvPr id="21" name="TextBox 20">
              <a:extLst>
                <a:ext uri="{FF2B5EF4-FFF2-40B4-BE49-F238E27FC236}">
                  <a16:creationId xmlns:a16="http://schemas.microsoft.com/office/drawing/2014/main" id="{9476040B-3499-4373-AF30-B25A9EFED27E}"/>
                </a:ext>
              </a:extLst>
            </p:cNvPr>
            <p:cNvSpPr txBox="1"/>
            <p:nvPr/>
          </p:nvSpPr>
          <p:spPr>
            <a:xfrm>
              <a:off x="2247234" y="3684181"/>
              <a:ext cx="1689758" cy="221599"/>
            </a:xfrm>
            <a:prstGeom prst="rect">
              <a:avLst/>
            </a:prstGeom>
            <a:noFill/>
          </p:spPr>
          <p:txBody>
            <a:bodyPr wrap="none" lIns="0" tIns="0" rIns="0" bIns="0" rtlCol="0">
              <a:spAutoFit/>
            </a:bodyPr>
            <a:lstStyle/>
            <a:p>
              <a:pPr algn="ctr">
                <a:lnSpc>
                  <a:spcPct val="90000"/>
                </a:lnSpc>
                <a:spcAft>
                  <a:spcPts val="600"/>
                </a:spcAft>
              </a:pPr>
              <a:r>
                <a:rPr lang="en-IN" sz="1600" dirty="0">
                  <a:solidFill>
                    <a:schemeClr val="tx2"/>
                  </a:solidFill>
                  <a:latin typeface="+mj-lt"/>
                </a:rPr>
                <a:t>Push to code repo</a:t>
              </a:r>
              <a:endParaRPr lang="en-US" sz="1600" dirty="0">
                <a:solidFill>
                  <a:schemeClr val="tx2"/>
                </a:solidFill>
                <a:latin typeface="+mj-lt"/>
              </a:endParaRPr>
            </a:p>
          </p:txBody>
        </p:sp>
      </p:grpSp>
      <p:cxnSp>
        <p:nvCxnSpPr>
          <p:cNvPr id="32" name="Straight Arrow Connector 31" descr="Arrow pointing to the right">
            <a:extLst>
              <a:ext uri="{FF2B5EF4-FFF2-40B4-BE49-F238E27FC236}">
                <a16:creationId xmlns:a16="http://schemas.microsoft.com/office/drawing/2014/main" id="{4927840C-89DF-4C7B-81A0-E868F34230AD}"/>
              </a:ext>
            </a:extLst>
          </p:cNvPr>
          <p:cNvCxnSpPr>
            <a:cxnSpLocks/>
          </p:cNvCxnSpPr>
          <p:nvPr/>
        </p:nvCxnSpPr>
        <p:spPr>
          <a:xfrm>
            <a:off x="3705645" y="3126962"/>
            <a:ext cx="301412" cy="0"/>
          </a:xfrm>
          <a:prstGeom prst="straightConnector1">
            <a:avLst/>
          </a:prstGeom>
          <a:ln w="3810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147A068-BEAE-4374-9F94-2ADAF709F6F2}"/>
              </a:ext>
            </a:extLst>
          </p:cNvPr>
          <p:cNvSpPr/>
          <p:nvPr/>
        </p:nvSpPr>
        <p:spPr bwMode="auto">
          <a:xfrm>
            <a:off x="4045077" y="2295525"/>
            <a:ext cx="2217382" cy="1746250"/>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fontAlgn="base">
              <a:lnSpc>
                <a:spcPct val="90000"/>
              </a:lnSpc>
              <a:spcBef>
                <a:spcPct val="0"/>
              </a:spcBef>
              <a:spcAft>
                <a:spcPts val="600"/>
              </a:spcAft>
            </a:pPr>
            <a:r>
              <a:rPr lang="en-IN" sz="1400">
                <a:solidFill>
                  <a:schemeClr val="tx1"/>
                </a:solidFill>
                <a:latin typeface="+mj-lt"/>
              </a:rPr>
              <a:t>Continuous Integration</a:t>
            </a:r>
            <a:endParaRPr lang="en-US" sz="1400" err="1">
              <a:solidFill>
                <a:schemeClr val="tx1"/>
              </a:solidFill>
              <a:latin typeface="+mj-lt"/>
            </a:endParaRPr>
          </a:p>
        </p:txBody>
      </p:sp>
      <p:grpSp>
        <p:nvGrpSpPr>
          <p:cNvPr id="46" name="Group 45" descr="Build tasks&#10;">
            <a:extLst>
              <a:ext uri="{FF2B5EF4-FFF2-40B4-BE49-F238E27FC236}">
                <a16:creationId xmlns:a16="http://schemas.microsoft.com/office/drawing/2014/main" id="{F994CCE6-D135-468E-9821-C164E3C889CD}"/>
              </a:ext>
              <a:ext uri="{C183D7F6-B498-43B3-948B-1728B52AA6E4}">
                <adec:decorative xmlns:adec="http://schemas.microsoft.com/office/drawing/2017/decorative" val="0"/>
              </a:ext>
            </a:extLst>
          </p:cNvPr>
          <p:cNvGrpSpPr/>
          <p:nvPr/>
        </p:nvGrpSpPr>
        <p:grpSpPr>
          <a:xfrm>
            <a:off x="4093030" y="2841303"/>
            <a:ext cx="993862" cy="1064477"/>
            <a:chOff x="4401848" y="2841303"/>
            <a:chExt cx="993862" cy="1064477"/>
          </a:xfrm>
        </p:grpSpPr>
        <p:sp>
          <p:nvSpPr>
            <p:cNvPr id="27" name="TextBox 26">
              <a:extLst>
                <a:ext uri="{FF2B5EF4-FFF2-40B4-BE49-F238E27FC236}">
                  <a16:creationId xmlns:a16="http://schemas.microsoft.com/office/drawing/2014/main" id="{0177BD79-D792-4138-820F-76790ACBF081}"/>
                </a:ext>
              </a:extLst>
            </p:cNvPr>
            <p:cNvSpPr txBox="1"/>
            <p:nvPr/>
          </p:nvSpPr>
          <p:spPr>
            <a:xfrm>
              <a:off x="4401848" y="3684181"/>
              <a:ext cx="993862" cy="221599"/>
            </a:xfrm>
            <a:prstGeom prst="rect">
              <a:avLst/>
            </a:prstGeom>
            <a:noFill/>
          </p:spPr>
          <p:txBody>
            <a:bodyPr wrap="none" lIns="0" tIns="0" rIns="0" bIns="0" rtlCol="0">
              <a:spAutoFit/>
            </a:bodyPr>
            <a:lstStyle/>
            <a:p>
              <a:pPr>
                <a:lnSpc>
                  <a:spcPct val="90000"/>
                </a:lnSpc>
                <a:spcAft>
                  <a:spcPts val="600"/>
                </a:spcAft>
              </a:pPr>
              <a:r>
                <a:rPr lang="en-IN" sz="1600" dirty="0">
                  <a:solidFill>
                    <a:schemeClr val="tx2"/>
                  </a:solidFill>
                  <a:latin typeface="+mj-lt"/>
                </a:rPr>
                <a:t>Build tasks</a:t>
              </a:r>
              <a:endParaRPr lang="en-US" sz="1600" dirty="0">
                <a:solidFill>
                  <a:schemeClr val="tx2"/>
                </a:solidFill>
                <a:latin typeface="+mj-lt"/>
              </a:endParaRPr>
            </a:p>
          </p:txBody>
        </p:sp>
        <p:pic>
          <p:nvPicPr>
            <p:cNvPr id="33" name="Picture 32" descr="Icon of wrench and screw driver">
              <a:extLst>
                <a:ext uri="{FF2B5EF4-FFF2-40B4-BE49-F238E27FC236}">
                  <a16:creationId xmlns:a16="http://schemas.microsoft.com/office/drawing/2014/main" id="{D95956AA-A205-422E-9C25-AEF90310C457}"/>
                </a:ext>
              </a:extLst>
            </p:cNvPr>
            <p:cNvPicPr>
              <a:picLocks noChangeAspect="1"/>
            </p:cNvPicPr>
            <p:nvPr/>
          </p:nvPicPr>
          <p:blipFill>
            <a:blip r:embed="rId4"/>
            <a:stretch>
              <a:fillRect/>
            </a:stretch>
          </p:blipFill>
          <p:spPr>
            <a:xfrm>
              <a:off x="4720301" y="2841303"/>
              <a:ext cx="356956" cy="571318"/>
            </a:xfrm>
            <a:prstGeom prst="rect">
              <a:avLst/>
            </a:prstGeom>
          </p:spPr>
        </p:pic>
      </p:grpSp>
      <p:sp>
        <p:nvSpPr>
          <p:cNvPr id="53" name="Plus Sign 52" descr="Addition sign">
            <a:extLst>
              <a:ext uri="{FF2B5EF4-FFF2-40B4-BE49-F238E27FC236}">
                <a16:creationId xmlns:a16="http://schemas.microsoft.com/office/drawing/2014/main" id="{C0522BE1-8641-46BE-B0DA-B2F7D8C1D5DC}"/>
              </a:ext>
              <a:ext uri="{C183D7F6-B498-43B3-948B-1728B52AA6E4}">
                <adec:decorative xmlns:adec="http://schemas.microsoft.com/office/drawing/2017/decorative" val="0"/>
              </a:ext>
            </a:extLst>
          </p:cNvPr>
          <p:cNvSpPr/>
          <p:nvPr/>
        </p:nvSpPr>
        <p:spPr bwMode="auto">
          <a:xfrm>
            <a:off x="4952001" y="2930584"/>
            <a:ext cx="404151" cy="404151"/>
          </a:xfrm>
          <a:prstGeom prst="mathPlus">
            <a:avLst>
              <a:gd name="adj1" fmla="val 202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46" descr="Test tasks&#10;">
            <a:extLst>
              <a:ext uri="{FF2B5EF4-FFF2-40B4-BE49-F238E27FC236}">
                <a16:creationId xmlns:a16="http://schemas.microsoft.com/office/drawing/2014/main" id="{8EE9BFB9-CE81-4FE9-93FA-7F3D2F989331}"/>
              </a:ext>
              <a:ext uri="{C183D7F6-B498-43B3-948B-1728B52AA6E4}">
                <adec:decorative xmlns:adec="http://schemas.microsoft.com/office/drawing/2017/decorative" val="0"/>
              </a:ext>
            </a:extLst>
          </p:cNvPr>
          <p:cNvGrpSpPr/>
          <p:nvPr/>
        </p:nvGrpSpPr>
        <p:grpSpPr>
          <a:xfrm>
            <a:off x="5329648" y="2829782"/>
            <a:ext cx="884858" cy="1075998"/>
            <a:chOff x="5638466" y="2829782"/>
            <a:chExt cx="884858" cy="1075998"/>
          </a:xfrm>
        </p:grpSpPr>
        <p:sp>
          <p:nvSpPr>
            <p:cNvPr id="28" name="TextBox 27">
              <a:extLst>
                <a:ext uri="{FF2B5EF4-FFF2-40B4-BE49-F238E27FC236}">
                  <a16:creationId xmlns:a16="http://schemas.microsoft.com/office/drawing/2014/main" id="{E6E14517-69DF-43D1-AFA3-06FB6BB1EB78}"/>
                </a:ext>
              </a:extLst>
            </p:cNvPr>
            <p:cNvSpPr txBox="1"/>
            <p:nvPr/>
          </p:nvSpPr>
          <p:spPr>
            <a:xfrm>
              <a:off x="5638466" y="3684181"/>
              <a:ext cx="884858" cy="221599"/>
            </a:xfrm>
            <a:prstGeom prst="rect">
              <a:avLst/>
            </a:prstGeom>
            <a:noFill/>
          </p:spPr>
          <p:txBody>
            <a:bodyPr wrap="none" lIns="0" tIns="0" rIns="0" bIns="0" rtlCol="0">
              <a:spAutoFit/>
            </a:bodyPr>
            <a:lstStyle/>
            <a:p>
              <a:pPr>
                <a:lnSpc>
                  <a:spcPct val="90000"/>
                </a:lnSpc>
                <a:spcAft>
                  <a:spcPts val="600"/>
                </a:spcAft>
              </a:pPr>
              <a:r>
                <a:rPr lang="en-IN" sz="1600" dirty="0">
                  <a:solidFill>
                    <a:schemeClr val="tx2"/>
                  </a:solidFill>
                  <a:latin typeface="+mj-lt"/>
                </a:rPr>
                <a:t>Test tasks</a:t>
              </a:r>
              <a:endParaRPr lang="en-US" sz="1600" dirty="0">
                <a:solidFill>
                  <a:schemeClr val="tx2"/>
                </a:solidFill>
                <a:latin typeface="+mj-lt"/>
              </a:endParaRPr>
            </a:p>
          </p:txBody>
        </p:sp>
        <p:pic>
          <p:nvPicPr>
            <p:cNvPr id="37" name="Picture 36" descr="Icon of a document with a checkmark">
              <a:extLst>
                <a:ext uri="{FF2B5EF4-FFF2-40B4-BE49-F238E27FC236}">
                  <a16:creationId xmlns:a16="http://schemas.microsoft.com/office/drawing/2014/main" id="{0784F6D9-F8C1-4691-A891-1E0DAD5219C4}"/>
                </a:ext>
              </a:extLst>
            </p:cNvPr>
            <p:cNvPicPr>
              <a:picLocks noChangeAspect="1"/>
            </p:cNvPicPr>
            <p:nvPr/>
          </p:nvPicPr>
          <p:blipFill>
            <a:blip r:embed="rId5"/>
            <a:stretch>
              <a:fillRect/>
            </a:stretch>
          </p:blipFill>
          <p:spPr>
            <a:xfrm>
              <a:off x="5876554" y="2829782"/>
              <a:ext cx="408683" cy="594360"/>
            </a:xfrm>
            <a:prstGeom prst="rect">
              <a:avLst/>
            </a:prstGeom>
          </p:spPr>
        </p:pic>
      </p:grpSp>
      <p:cxnSp>
        <p:nvCxnSpPr>
          <p:cNvPr id="40" name="Straight Arrow Connector 39" descr="Arrow pointing to the right">
            <a:extLst>
              <a:ext uri="{FF2B5EF4-FFF2-40B4-BE49-F238E27FC236}">
                <a16:creationId xmlns:a16="http://schemas.microsoft.com/office/drawing/2014/main" id="{60BE776D-0894-460E-9E1D-2765D8F92933}"/>
              </a:ext>
            </a:extLst>
          </p:cNvPr>
          <p:cNvCxnSpPr>
            <a:cxnSpLocks/>
          </p:cNvCxnSpPr>
          <p:nvPr/>
        </p:nvCxnSpPr>
        <p:spPr>
          <a:xfrm>
            <a:off x="6300479" y="3126962"/>
            <a:ext cx="301412" cy="0"/>
          </a:xfrm>
          <a:prstGeom prst="straightConnector1">
            <a:avLst/>
          </a:prstGeom>
          <a:ln w="3810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56" name="Group 55" descr="Create artifact&#10;">
            <a:extLst>
              <a:ext uri="{FF2B5EF4-FFF2-40B4-BE49-F238E27FC236}">
                <a16:creationId xmlns:a16="http://schemas.microsoft.com/office/drawing/2014/main" id="{E6D2E98F-799F-4F2D-9AC8-B18082B2A57E}"/>
              </a:ext>
              <a:ext uri="{C183D7F6-B498-43B3-948B-1728B52AA6E4}">
                <adec:decorative xmlns:adec="http://schemas.microsoft.com/office/drawing/2017/decorative" val="0"/>
              </a:ext>
            </a:extLst>
          </p:cNvPr>
          <p:cNvGrpSpPr/>
          <p:nvPr/>
        </p:nvGrpSpPr>
        <p:grpSpPr>
          <a:xfrm>
            <a:off x="6639911" y="2903955"/>
            <a:ext cx="1320874" cy="1001825"/>
            <a:chOff x="6850427" y="2903955"/>
            <a:chExt cx="1320874" cy="1001825"/>
          </a:xfrm>
        </p:grpSpPr>
        <p:sp>
          <p:nvSpPr>
            <p:cNvPr id="29" name="TextBox 28">
              <a:extLst>
                <a:ext uri="{FF2B5EF4-FFF2-40B4-BE49-F238E27FC236}">
                  <a16:creationId xmlns:a16="http://schemas.microsoft.com/office/drawing/2014/main" id="{CB57D4E8-1955-4A36-B922-7841E2CE7905}"/>
                </a:ext>
              </a:extLst>
            </p:cNvPr>
            <p:cNvSpPr txBox="1"/>
            <p:nvPr/>
          </p:nvSpPr>
          <p:spPr>
            <a:xfrm>
              <a:off x="6850427" y="3684181"/>
              <a:ext cx="1320874" cy="221599"/>
            </a:xfrm>
            <a:prstGeom prst="rect">
              <a:avLst/>
            </a:prstGeom>
            <a:noFill/>
          </p:spPr>
          <p:txBody>
            <a:bodyPr wrap="none" lIns="0" tIns="0" rIns="0" bIns="0" rtlCol="0">
              <a:spAutoFit/>
            </a:bodyPr>
            <a:lstStyle/>
            <a:p>
              <a:pPr algn="ctr">
                <a:lnSpc>
                  <a:spcPct val="90000"/>
                </a:lnSpc>
                <a:spcAft>
                  <a:spcPts val="600"/>
                </a:spcAft>
              </a:pPr>
              <a:r>
                <a:rPr lang="en-IN" sz="1600" dirty="0">
                  <a:solidFill>
                    <a:schemeClr val="tx2"/>
                  </a:solidFill>
                  <a:latin typeface="+mj-lt"/>
                </a:rPr>
                <a:t>Create artifact</a:t>
              </a:r>
              <a:endParaRPr lang="en-US" sz="1600" dirty="0">
                <a:solidFill>
                  <a:schemeClr val="tx2"/>
                </a:solidFill>
                <a:latin typeface="+mj-lt"/>
              </a:endParaRPr>
            </a:p>
          </p:txBody>
        </p:sp>
        <p:pic>
          <p:nvPicPr>
            <p:cNvPr id="39" name="Picture 38" descr="Icon of a screen with square, isosceles triangle and circle shapes in it">
              <a:extLst>
                <a:ext uri="{FF2B5EF4-FFF2-40B4-BE49-F238E27FC236}">
                  <a16:creationId xmlns:a16="http://schemas.microsoft.com/office/drawing/2014/main" id="{B6FA1057-8959-4E5B-88C6-D82819177CE7}"/>
                </a:ext>
              </a:extLst>
            </p:cNvPr>
            <p:cNvPicPr>
              <a:picLocks noChangeAspect="1"/>
            </p:cNvPicPr>
            <p:nvPr/>
          </p:nvPicPr>
          <p:blipFill>
            <a:blip r:embed="rId6"/>
            <a:stretch>
              <a:fillRect/>
            </a:stretch>
          </p:blipFill>
          <p:spPr>
            <a:xfrm>
              <a:off x="7213684" y="2903955"/>
              <a:ext cx="594360" cy="446015"/>
            </a:xfrm>
            <a:prstGeom prst="rect">
              <a:avLst/>
            </a:prstGeom>
          </p:spPr>
        </p:pic>
      </p:grpSp>
      <p:cxnSp>
        <p:nvCxnSpPr>
          <p:cNvPr id="41" name="Straight Arrow Connector 40" descr="Arrow pointing to the right">
            <a:extLst>
              <a:ext uri="{FF2B5EF4-FFF2-40B4-BE49-F238E27FC236}">
                <a16:creationId xmlns:a16="http://schemas.microsoft.com/office/drawing/2014/main" id="{E9EFD8EA-B245-4B4B-B384-80371B2A44F2}"/>
              </a:ext>
            </a:extLst>
          </p:cNvPr>
          <p:cNvCxnSpPr>
            <a:cxnSpLocks/>
          </p:cNvCxnSpPr>
          <p:nvPr/>
        </p:nvCxnSpPr>
        <p:spPr>
          <a:xfrm>
            <a:off x="7998805" y="3126962"/>
            <a:ext cx="301412" cy="0"/>
          </a:xfrm>
          <a:prstGeom prst="straightConnector1">
            <a:avLst/>
          </a:prstGeom>
          <a:ln w="3810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6103574-12F2-415A-8E0F-E897899B15EE}"/>
              </a:ext>
            </a:extLst>
          </p:cNvPr>
          <p:cNvSpPr/>
          <p:nvPr/>
        </p:nvSpPr>
        <p:spPr bwMode="auto">
          <a:xfrm>
            <a:off x="8338237" y="2295525"/>
            <a:ext cx="1488599" cy="1746250"/>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fontAlgn="base">
              <a:lnSpc>
                <a:spcPct val="90000"/>
              </a:lnSpc>
              <a:spcBef>
                <a:spcPct val="0"/>
              </a:spcBef>
              <a:spcAft>
                <a:spcPts val="600"/>
              </a:spcAft>
            </a:pPr>
            <a:r>
              <a:rPr lang="en-IN" sz="1400" dirty="0">
                <a:solidFill>
                  <a:schemeClr val="tx1"/>
                </a:solidFill>
                <a:latin typeface="+mj-lt"/>
              </a:rPr>
              <a:t>Continuous Deployment</a:t>
            </a:r>
            <a:endParaRPr lang="en-US" sz="1400" dirty="0">
              <a:solidFill>
                <a:schemeClr val="tx1"/>
              </a:solidFill>
              <a:latin typeface="+mj-lt"/>
            </a:endParaRPr>
          </a:p>
        </p:txBody>
      </p:sp>
      <p:grpSp>
        <p:nvGrpSpPr>
          <p:cNvPr id="49" name="Group 48" descr="Release tasks&#10;">
            <a:extLst>
              <a:ext uri="{FF2B5EF4-FFF2-40B4-BE49-F238E27FC236}">
                <a16:creationId xmlns:a16="http://schemas.microsoft.com/office/drawing/2014/main" id="{04EBA9B5-65DC-4EE3-B4E7-E6502A326904}"/>
              </a:ext>
              <a:ext uri="{C183D7F6-B498-43B3-948B-1728B52AA6E4}">
                <adec:decorative xmlns:adec="http://schemas.microsoft.com/office/drawing/2017/decorative" val="0"/>
              </a:ext>
            </a:extLst>
          </p:cNvPr>
          <p:cNvGrpSpPr/>
          <p:nvPr/>
        </p:nvGrpSpPr>
        <p:grpSpPr>
          <a:xfrm>
            <a:off x="8472882" y="2903955"/>
            <a:ext cx="1219308" cy="1001825"/>
            <a:chOff x="8728835" y="2903955"/>
            <a:chExt cx="1219308" cy="1001825"/>
          </a:xfrm>
        </p:grpSpPr>
        <p:sp>
          <p:nvSpPr>
            <p:cNvPr id="30" name="TextBox 29">
              <a:extLst>
                <a:ext uri="{FF2B5EF4-FFF2-40B4-BE49-F238E27FC236}">
                  <a16:creationId xmlns:a16="http://schemas.microsoft.com/office/drawing/2014/main" id="{6513BB0D-D91D-4082-9EA7-D2935D5229D6}"/>
                </a:ext>
              </a:extLst>
            </p:cNvPr>
            <p:cNvSpPr txBox="1"/>
            <p:nvPr/>
          </p:nvSpPr>
          <p:spPr>
            <a:xfrm>
              <a:off x="8728835" y="3684181"/>
              <a:ext cx="1219308" cy="221599"/>
            </a:xfrm>
            <a:prstGeom prst="rect">
              <a:avLst/>
            </a:prstGeom>
            <a:noFill/>
          </p:spPr>
          <p:txBody>
            <a:bodyPr wrap="none" lIns="0" tIns="0" rIns="0" bIns="0" rtlCol="0">
              <a:spAutoFit/>
            </a:bodyPr>
            <a:lstStyle/>
            <a:p>
              <a:pPr>
                <a:lnSpc>
                  <a:spcPct val="90000"/>
                </a:lnSpc>
                <a:spcAft>
                  <a:spcPts val="600"/>
                </a:spcAft>
              </a:pPr>
              <a:r>
                <a:rPr lang="en-IN" sz="1600" dirty="0">
                  <a:solidFill>
                    <a:schemeClr val="tx2"/>
                  </a:solidFill>
                  <a:latin typeface="+mj-lt"/>
                </a:rPr>
                <a:t>Release tasks</a:t>
              </a:r>
              <a:endParaRPr lang="en-US" sz="1600" dirty="0">
                <a:solidFill>
                  <a:schemeClr val="tx2"/>
                </a:solidFill>
                <a:latin typeface="+mj-lt"/>
              </a:endParaRPr>
            </a:p>
          </p:txBody>
        </p:sp>
        <p:pic>
          <p:nvPicPr>
            <p:cNvPr id="38" name="Picture 37" descr="Icon of a gear and a arrow going across it">
              <a:extLst>
                <a:ext uri="{FF2B5EF4-FFF2-40B4-BE49-F238E27FC236}">
                  <a16:creationId xmlns:a16="http://schemas.microsoft.com/office/drawing/2014/main" id="{1F6D69E0-5DFF-4289-B78A-22F18152253C}"/>
                </a:ext>
              </a:extLst>
            </p:cNvPr>
            <p:cNvPicPr>
              <a:picLocks noChangeAspect="1"/>
            </p:cNvPicPr>
            <p:nvPr/>
          </p:nvPicPr>
          <p:blipFill>
            <a:blip r:embed="rId7">
              <a:clrChange>
                <a:clrFrom>
                  <a:srgbClr val="FFFFFF"/>
                </a:clrFrom>
                <a:clrTo>
                  <a:srgbClr val="FFFFFF">
                    <a:alpha val="0"/>
                  </a:srgbClr>
                </a:clrTo>
              </a:clrChange>
            </a:blip>
            <a:srcRect/>
            <a:stretch/>
          </p:blipFill>
          <p:spPr>
            <a:xfrm>
              <a:off x="9037753" y="2903955"/>
              <a:ext cx="601472" cy="601472"/>
            </a:xfrm>
            <a:prstGeom prst="rect">
              <a:avLst/>
            </a:prstGeom>
          </p:spPr>
        </p:pic>
      </p:grpSp>
      <p:cxnSp>
        <p:nvCxnSpPr>
          <p:cNvPr id="42" name="Straight Arrow Connector 41" descr="Arrow pointing to the right">
            <a:extLst>
              <a:ext uri="{FF2B5EF4-FFF2-40B4-BE49-F238E27FC236}">
                <a16:creationId xmlns:a16="http://schemas.microsoft.com/office/drawing/2014/main" id="{B737723E-2896-4BC2-8132-A3EF095FFB5B}"/>
              </a:ext>
            </a:extLst>
          </p:cNvPr>
          <p:cNvCxnSpPr>
            <a:cxnSpLocks/>
          </p:cNvCxnSpPr>
          <p:nvPr/>
        </p:nvCxnSpPr>
        <p:spPr>
          <a:xfrm>
            <a:off x="9864856" y="3126962"/>
            <a:ext cx="301412" cy="0"/>
          </a:xfrm>
          <a:prstGeom prst="straightConnector1">
            <a:avLst/>
          </a:prstGeom>
          <a:ln w="3810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57" name="Group 56" descr="Deploy to target&#10;">
            <a:extLst>
              <a:ext uri="{FF2B5EF4-FFF2-40B4-BE49-F238E27FC236}">
                <a16:creationId xmlns:a16="http://schemas.microsoft.com/office/drawing/2014/main" id="{87B69E84-9BBE-4553-BE58-77A1EBF0B36C}"/>
              </a:ext>
              <a:ext uri="{C183D7F6-B498-43B3-948B-1728B52AA6E4}">
                <adec:decorative xmlns:adec="http://schemas.microsoft.com/office/drawing/2017/decorative" val="0"/>
              </a:ext>
            </a:extLst>
          </p:cNvPr>
          <p:cNvGrpSpPr/>
          <p:nvPr/>
        </p:nvGrpSpPr>
        <p:grpSpPr>
          <a:xfrm>
            <a:off x="10204285" y="2769413"/>
            <a:ext cx="1526252" cy="1136367"/>
            <a:chOff x="10220663" y="2769413"/>
            <a:chExt cx="1526252" cy="1136367"/>
          </a:xfrm>
        </p:grpSpPr>
        <p:pic>
          <p:nvPicPr>
            <p:cNvPr id="18" name="Picture 17" descr="Icon of a smartphone with a cube on the screen">
              <a:extLst>
                <a:ext uri="{FF2B5EF4-FFF2-40B4-BE49-F238E27FC236}">
                  <a16:creationId xmlns:a16="http://schemas.microsoft.com/office/drawing/2014/main" id="{889DB0EF-C09C-41FA-89EE-142D9E20C167}"/>
                </a:ext>
              </a:extLst>
            </p:cNvPr>
            <p:cNvPicPr>
              <a:picLocks noChangeAspect="1"/>
            </p:cNvPicPr>
            <p:nvPr/>
          </p:nvPicPr>
          <p:blipFill>
            <a:blip r:embed="rId8"/>
            <a:stretch>
              <a:fillRect/>
            </a:stretch>
          </p:blipFill>
          <p:spPr>
            <a:xfrm>
              <a:off x="10805311" y="2769413"/>
              <a:ext cx="356957" cy="715098"/>
            </a:xfrm>
            <a:prstGeom prst="rect">
              <a:avLst/>
            </a:prstGeom>
          </p:spPr>
        </p:pic>
        <p:sp>
          <p:nvSpPr>
            <p:cNvPr id="23" name="TextBox 22">
              <a:extLst>
                <a:ext uri="{FF2B5EF4-FFF2-40B4-BE49-F238E27FC236}">
                  <a16:creationId xmlns:a16="http://schemas.microsoft.com/office/drawing/2014/main" id="{D1A76C67-3AF5-4C55-80C0-57050848A150}"/>
                </a:ext>
              </a:extLst>
            </p:cNvPr>
            <p:cNvSpPr txBox="1"/>
            <p:nvPr/>
          </p:nvSpPr>
          <p:spPr>
            <a:xfrm>
              <a:off x="10220663" y="3684181"/>
              <a:ext cx="1526252" cy="221599"/>
            </a:xfrm>
            <a:prstGeom prst="rect">
              <a:avLst/>
            </a:prstGeom>
            <a:noFill/>
          </p:spPr>
          <p:txBody>
            <a:bodyPr wrap="none" lIns="0" tIns="0" rIns="0" bIns="0" rtlCol="0">
              <a:spAutoFit/>
            </a:bodyPr>
            <a:lstStyle/>
            <a:p>
              <a:pPr algn="ctr">
                <a:lnSpc>
                  <a:spcPct val="90000"/>
                </a:lnSpc>
                <a:spcAft>
                  <a:spcPts val="600"/>
                </a:spcAft>
              </a:pPr>
              <a:r>
                <a:rPr lang="en-IN" sz="1600" dirty="0">
                  <a:solidFill>
                    <a:schemeClr val="tx2"/>
                  </a:solidFill>
                  <a:latin typeface="+mj-lt"/>
                </a:rPr>
                <a:t>Deploy to target</a:t>
              </a:r>
              <a:endParaRPr lang="en-US" sz="1600" dirty="0">
                <a:solidFill>
                  <a:schemeClr val="tx2"/>
                </a:solidFill>
                <a:latin typeface="+mj-lt"/>
              </a:endParaRPr>
            </a:p>
          </p:txBody>
        </p:sp>
      </p:grpSp>
      <p:sp>
        <p:nvSpPr>
          <p:cNvPr id="6" name="Rectangle 5">
            <a:extLst>
              <a:ext uri="{FF2B5EF4-FFF2-40B4-BE49-F238E27FC236}">
                <a16:creationId xmlns:a16="http://schemas.microsoft.com/office/drawing/2014/main" id="{DFA64A8C-B171-4197-8052-A9B89364F30D}"/>
              </a:ext>
            </a:extLst>
          </p:cNvPr>
          <p:cNvSpPr/>
          <p:nvPr/>
        </p:nvSpPr>
        <p:spPr>
          <a:xfrm>
            <a:off x="427038" y="4279900"/>
            <a:ext cx="2742877" cy="137160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t" anchorCtr="0">
            <a:noAutofit/>
          </a:bodyPr>
          <a:lstStyle/>
          <a:p>
            <a:r>
              <a:rPr lang="en-US" sz="2000">
                <a:solidFill>
                  <a:schemeClr val="tx1"/>
                </a:solidFill>
              </a:rPr>
              <a:t>Create and configure your build and release pipelines</a:t>
            </a:r>
          </a:p>
        </p:txBody>
      </p:sp>
      <p:sp>
        <p:nvSpPr>
          <p:cNvPr id="10" name="Rectangle 9">
            <a:extLst>
              <a:ext uri="{FF2B5EF4-FFF2-40B4-BE49-F238E27FC236}">
                <a16:creationId xmlns:a16="http://schemas.microsoft.com/office/drawing/2014/main" id="{8F48D84E-E4AA-4C24-B599-AB1D2CACE03F}"/>
              </a:ext>
            </a:extLst>
          </p:cNvPr>
          <p:cNvSpPr/>
          <p:nvPr/>
        </p:nvSpPr>
        <p:spPr>
          <a:xfrm>
            <a:off x="3368667" y="4279900"/>
            <a:ext cx="2585592" cy="137160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t" anchorCtr="0">
            <a:noAutofit/>
          </a:bodyPr>
          <a:lstStyle/>
          <a:p>
            <a:r>
              <a:rPr lang="en-US" sz="2000">
                <a:solidFill>
                  <a:schemeClr val="tx1"/>
                </a:solidFill>
              </a:rPr>
              <a:t>Push your code to your version control repository</a:t>
            </a:r>
          </a:p>
        </p:txBody>
      </p:sp>
      <p:sp>
        <p:nvSpPr>
          <p:cNvPr id="8" name="Rectangle 7">
            <a:extLst>
              <a:ext uri="{FF2B5EF4-FFF2-40B4-BE49-F238E27FC236}">
                <a16:creationId xmlns:a16="http://schemas.microsoft.com/office/drawing/2014/main" id="{03E624D4-DD7E-478A-83A1-4B82A98885A0}"/>
              </a:ext>
            </a:extLst>
          </p:cNvPr>
          <p:cNvSpPr/>
          <p:nvPr/>
        </p:nvSpPr>
        <p:spPr>
          <a:xfrm>
            <a:off x="6153011" y="4279900"/>
            <a:ext cx="2970942" cy="137160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t" anchorCtr="0">
            <a:noAutofit/>
          </a:bodyPr>
          <a:lstStyle/>
          <a:p>
            <a:r>
              <a:rPr lang="en-US" sz="2000" dirty="0">
                <a:solidFill>
                  <a:schemeClr val="tx1"/>
                </a:solidFill>
              </a:rPr>
              <a:t>The build creates an artifact that’s used by the rest of your pipeline</a:t>
            </a:r>
          </a:p>
        </p:txBody>
      </p:sp>
      <p:sp>
        <p:nvSpPr>
          <p:cNvPr id="9" name="Rectangle 8">
            <a:extLst>
              <a:ext uri="{FF2B5EF4-FFF2-40B4-BE49-F238E27FC236}">
                <a16:creationId xmlns:a16="http://schemas.microsoft.com/office/drawing/2014/main" id="{5501101E-79C7-4E13-9B96-954546E22523}"/>
              </a:ext>
            </a:extLst>
          </p:cNvPr>
          <p:cNvSpPr/>
          <p:nvPr/>
        </p:nvSpPr>
        <p:spPr>
          <a:xfrm>
            <a:off x="9322705" y="4279900"/>
            <a:ext cx="2686733" cy="137160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t" anchorCtr="0">
            <a:noAutofit/>
          </a:bodyPr>
          <a:lstStyle/>
          <a:p>
            <a:r>
              <a:rPr lang="en-US" sz="2000" dirty="0">
                <a:solidFill>
                  <a:schemeClr val="tx1"/>
                </a:solidFill>
              </a:rPr>
              <a:t>Your code is now updated, built, tested, and packaged</a:t>
            </a:r>
          </a:p>
        </p:txBody>
      </p:sp>
    </p:spTree>
    <p:extLst>
      <p:ext uri="{BB962C8B-B14F-4D97-AF65-F5344CB8AC3E}">
        <p14:creationId xmlns:p14="http://schemas.microsoft.com/office/powerpoint/2010/main" val="13437534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6A7796-EC40-4A1C-B394-D560E714D47B}"/>
              </a:ext>
            </a:extLst>
          </p:cNvPr>
          <p:cNvSpPr>
            <a:spLocks noGrp="1"/>
          </p:cNvSpPr>
          <p:nvPr>
            <p:ph type="title"/>
          </p:nvPr>
        </p:nvSpPr>
        <p:spPr/>
        <p:txBody>
          <a:bodyPr/>
          <a:lstStyle/>
          <a:p>
            <a:r>
              <a:rPr lang="en-US" dirty="0"/>
              <a:t>Lesson 09: Continuous integration overview</a:t>
            </a:r>
          </a:p>
        </p:txBody>
      </p:sp>
      <p:pic>
        <p:nvPicPr>
          <p:cNvPr id="4" name="Picture 3" descr="Icon of a fragmented arc with an arrow going upwards">
            <a:extLst>
              <a:ext uri="{FF2B5EF4-FFF2-40B4-BE49-F238E27FC236}">
                <a16:creationId xmlns:a16="http://schemas.microsoft.com/office/drawing/2014/main" id="{7428A671-45EA-41DF-8082-9C7936D8FA73}"/>
              </a:ext>
            </a:extLst>
          </p:cNvPr>
          <p:cNvPicPr>
            <a:picLocks noChangeAspect="1"/>
          </p:cNvPicPr>
          <p:nvPr/>
        </p:nvPicPr>
        <p:blipFill>
          <a:blip r:embed="rId2">
            <a:clrChange>
              <a:clrFrom>
                <a:srgbClr val="FFFFFF"/>
              </a:clrFrom>
              <a:clrTo>
                <a:srgbClr val="FFFFFF">
                  <a:alpha val="0"/>
                </a:srgbClr>
              </a:clrTo>
            </a:clrChange>
          </a:blip>
          <a:srcRect/>
          <a:stretch/>
        </p:blipFill>
        <p:spPr>
          <a:xfrm>
            <a:off x="10461493" y="3040062"/>
            <a:ext cx="914400" cy="914400"/>
          </a:xfrm>
          <a:prstGeom prst="rect">
            <a:avLst/>
          </a:prstGeom>
        </p:spPr>
      </p:pic>
    </p:spTree>
    <p:extLst>
      <p:ext uri="{BB962C8B-B14F-4D97-AF65-F5344CB8AC3E}">
        <p14:creationId xmlns:p14="http://schemas.microsoft.com/office/powerpoint/2010/main" val="188147626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6B084-A81D-4D87-B1FF-4CAAB0FBB15F}"/>
              </a:ext>
            </a:extLst>
          </p:cNvPr>
          <p:cNvSpPr>
            <a:spLocks noGrp="1"/>
          </p:cNvSpPr>
          <p:nvPr>
            <p:ph type="title"/>
          </p:nvPr>
        </p:nvSpPr>
        <p:spPr/>
        <p:txBody>
          <a:bodyPr/>
          <a:lstStyle/>
          <a:p>
            <a:r>
              <a:rPr lang="en-US" dirty="0"/>
              <a:t>Introduction to continuous integration</a:t>
            </a:r>
          </a:p>
        </p:txBody>
      </p:sp>
      <p:pic>
        <p:nvPicPr>
          <p:cNvPr id="26" name="Picture 25" descr="Icon of a arrow in a circular path with a timer inside the circle">
            <a:extLst>
              <a:ext uri="{FF2B5EF4-FFF2-40B4-BE49-F238E27FC236}">
                <a16:creationId xmlns:a16="http://schemas.microsoft.com/office/drawing/2014/main" id="{08F84B3D-8E48-429C-B899-9CCD09B29D7D}"/>
              </a:ext>
            </a:extLst>
          </p:cNvPr>
          <p:cNvPicPr>
            <a:picLocks noChangeAspect="1"/>
          </p:cNvPicPr>
          <p:nvPr/>
        </p:nvPicPr>
        <p:blipFill>
          <a:blip r:embed="rId2"/>
          <a:stretch>
            <a:fillRect/>
          </a:stretch>
        </p:blipFill>
        <p:spPr>
          <a:xfrm>
            <a:off x="431429" y="1147716"/>
            <a:ext cx="950976" cy="950976"/>
          </a:xfrm>
          <a:prstGeom prst="rect">
            <a:avLst/>
          </a:prstGeom>
        </p:spPr>
      </p:pic>
      <p:sp>
        <p:nvSpPr>
          <p:cNvPr id="10" name="Rectangle 9">
            <a:extLst>
              <a:ext uri="{FF2B5EF4-FFF2-40B4-BE49-F238E27FC236}">
                <a16:creationId xmlns:a16="http://schemas.microsoft.com/office/drawing/2014/main" id="{E8C95FCE-9A14-412E-81B8-E0EF51ECB1EE}"/>
              </a:ext>
            </a:extLst>
          </p:cNvPr>
          <p:cNvSpPr/>
          <p:nvPr/>
        </p:nvSpPr>
        <p:spPr>
          <a:xfrm>
            <a:off x="1663700" y="1253872"/>
            <a:ext cx="10334625" cy="738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400" dirty="0">
                <a:solidFill>
                  <a:schemeClr val="tx1"/>
                </a:solidFill>
              </a:rPr>
              <a:t>Continuous Integration (CI) is the process of automating the build and testing of code</a:t>
            </a:r>
          </a:p>
        </p:txBody>
      </p:sp>
      <p:cxnSp>
        <p:nvCxnSpPr>
          <p:cNvPr id="11" name="Straight Connector 10">
            <a:extLst>
              <a:ext uri="{FF2B5EF4-FFF2-40B4-BE49-F238E27FC236}">
                <a16:creationId xmlns:a16="http://schemas.microsoft.com/office/drawing/2014/main" id="{6C0DAA3F-D555-43EB-A0E1-08468FC70B78}"/>
              </a:ext>
              <a:ext uri="{C183D7F6-B498-43B3-948B-1728B52AA6E4}">
                <adec:decorative xmlns:adec="http://schemas.microsoft.com/office/drawing/2017/decorative" val="1"/>
              </a:ext>
            </a:extLst>
          </p:cNvPr>
          <p:cNvCxnSpPr>
            <a:cxnSpLocks/>
          </p:cNvCxnSpPr>
          <p:nvPr/>
        </p:nvCxnSpPr>
        <p:spPr>
          <a:xfrm>
            <a:off x="1663700" y="2368109"/>
            <a:ext cx="103346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7" name="Picture 26" descr="Icon of a screen with a square enclosed by outward pointing chevrons on left and right">
            <a:extLst>
              <a:ext uri="{FF2B5EF4-FFF2-40B4-BE49-F238E27FC236}">
                <a16:creationId xmlns:a16="http://schemas.microsoft.com/office/drawing/2014/main" id="{31683D96-AAD9-46DA-A04E-9A22691055E9}"/>
              </a:ext>
            </a:extLst>
          </p:cNvPr>
          <p:cNvPicPr>
            <a:picLocks noChangeAspect="1"/>
          </p:cNvPicPr>
          <p:nvPr/>
        </p:nvPicPr>
        <p:blipFill>
          <a:blip r:embed="rId3"/>
          <a:stretch>
            <a:fillRect/>
          </a:stretch>
        </p:blipFill>
        <p:spPr>
          <a:xfrm>
            <a:off x="431429" y="2637526"/>
            <a:ext cx="950976" cy="950976"/>
          </a:xfrm>
          <a:prstGeom prst="rect">
            <a:avLst/>
          </a:prstGeom>
        </p:spPr>
      </p:pic>
      <p:sp>
        <p:nvSpPr>
          <p:cNvPr id="15" name="Rectangle 14">
            <a:extLst>
              <a:ext uri="{FF2B5EF4-FFF2-40B4-BE49-F238E27FC236}">
                <a16:creationId xmlns:a16="http://schemas.microsoft.com/office/drawing/2014/main" id="{63108814-BB2B-4ED6-9ABB-3A78E852FF33}"/>
              </a:ext>
            </a:extLst>
          </p:cNvPr>
          <p:cNvSpPr/>
          <p:nvPr/>
        </p:nvSpPr>
        <p:spPr>
          <a:xfrm>
            <a:off x="1663700" y="2743682"/>
            <a:ext cx="10334625" cy="738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400" dirty="0">
                <a:solidFill>
                  <a:schemeClr val="tx1"/>
                </a:solidFill>
              </a:rPr>
              <a:t>CI encourages developers to share their code and unit tests by merging their changes into the shared version control repository</a:t>
            </a:r>
          </a:p>
        </p:txBody>
      </p:sp>
      <p:cxnSp>
        <p:nvCxnSpPr>
          <p:cNvPr id="16" name="Straight Connector 15">
            <a:extLst>
              <a:ext uri="{FF2B5EF4-FFF2-40B4-BE49-F238E27FC236}">
                <a16:creationId xmlns:a16="http://schemas.microsoft.com/office/drawing/2014/main" id="{4FAD9177-D7B6-4062-83BB-12109F447CB9}"/>
              </a:ext>
              <a:ext uri="{C183D7F6-B498-43B3-948B-1728B52AA6E4}">
                <adec:decorative xmlns:adec="http://schemas.microsoft.com/office/drawing/2017/decorative" val="1"/>
              </a:ext>
            </a:extLst>
          </p:cNvPr>
          <p:cNvCxnSpPr>
            <a:cxnSpLocks/>
          </p:cNvCxnSpPr>
          <p:nvPr/>
        </p:nvCxnSpPr>
        <p:spPr>
          <a:xfrm>
            <a:off x="1663700" y="3857919"/>
            <a:ext cx="103346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Icon of an organizational chart enclosed in a curly brackets">
            <a:extLst>
              <a:ext uri="{FF2B5EF4-FFF2-40B4-BE49-F238E27FC236}">
                <a16:creationId xmlns:a16="http://schemas.microsoft.com/office/drawing/2014/main" id="{AA4E6D78-C239-4974-83D3-6C62B857A98E}"/>
              </a:ext>
            </a:extLst>
          </p:cNvPr>
          <p:cNvPicPr>
            <a:picLocks noChangeAspect="1"/>
          </p:cNvPicPr>
          <p:nvPr/>
        </p:nvPicPr>
        <p:blipFill>
          <a:blip r:embed="rId4"/>
          <a:stretch>
            <a:fillRect/>
          </a:stretch>
        </p:blipFill>
        <p:spPr>
          <a:xfrm>
            <a:off x="431429" y="4125812"/>
            <a:ext cx="952500" cy="952500"/>
          </a:xfrm>
          <a:prstGeom prst="rect">
            <a:avLst/>
          </a:prstGeom>
        </p:spPr>
      </p:pic>
      <p:sp>
        <p:nvSpPr>
          <p:cNvPr id="20" name="Rectangle 19">
            <a:extLst>
              <a:ext uri="{FF2B5EF4-FFF2-40B4-BE49-F238E27FC236}">
                <a16:creationId xmlns:a16="http://schemas.microsoft.com/office/drawing/2014/main" id="{9E9453DC-4791-4FFA-8D33-2E62BA425FAB}"/>
              </a:ext>
            </a:extLst>
          </p:cNvPr>
          <p:cNvSpPr/>
          <p:nvPr/>
        </p:nvSpPr>
        <p:spPr>
          <a:xfrm>
            <a:off x="1663700" y="4233492"/>
            <a:ext cx="10334625" cy="738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400" dirty="0">
                <a:solidFill>
                  <a:schemeClr val="tx1"/>
                </a:solidFill>
              </a:rPr>
              <a:t>When a change is detected it triggers an automated build system. The code is built using a build definition. Developers respond to any issues or bugs</a:t>
            </a:r>
          </a:p>
        </p:txBody>
      </p:sp>
      <p:cxnSp>
        <p:nvCxnSpPr>
          <p:cNvPr id="21" name="Straight Connector 20">
            <a:extLst>
              <a:ext uri="{FF2B5EF4-FFF2-40B4-BE49-F238E27FC236}">
                <a16:creationId xmlns:a16="http://schemas.microsoft.com/office/drawing/2014/main" id="{F5E482E2-01B5-403C-9396-2A2F6B295779}"/>
              </a:ext>
              <a:ext uri="{C183D7F6-B498-43B3-948B-1728B52AA6E4}">
                <adec:decorative xmlns:adec="http://schemas.microsoft.com/office/drawing/2017/decorative" val="1"/>
              </a:ext>
            </a:extLst>
          </p:cNvPr>
          <p:cNvCxnSpPr>
            <a:cxnSpLocks/>
          </p:cNvCxnSpPr>
          <p:nvPr/>
        </p:nvCxnSpPr>
        <p:spPr>
          <a:xfrm>
            <a:off x="1663700" y="5347729"/>
            <a:ext cx="103346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9" name="Picture 28" descr="Icon of wrench and screw driver">
            <a:extLst>
              <a:ext uri="{FF2B5EF4-FFF2-40B4-BE49-F238E27FC236}">
                <a16:creationId xmlns:a16="http://schemas.microsoft.com/office/drawing/2014/main" id="{D0C50B92-77F0-4CAD-8CFA-F565F4630E66}"/>
              </a:ext>
            </a:extLst>
          </p:cNvPr>
          <p:cNvPicPr>
            <a:picLocks noChangeAspect="1"/>
          </p:cNvPicPr>
          <p:nvPr/>
        </p:nvPicPr>
        <p:blipFill>
          <a:blip r:embed="rId5"/>
          <a:stretch>
            <a:fillRect/>
          </a:stretch>
        </p:blipFill>
        <p:spPr>
          <a:xfrm>
            <a:off x="431429" y="5617145"/>
            <a:ext cx="950976" cy="950976"/>
          </a:xfrm>
          <a:prstGeom prst="rect">
            <a:avLst/>
          </a:prstGeom>
        </p:spPr>
      </p:pic>
      <p:sp>
        <p:nvSpPr>
          <p:cNvPr id="25" name="Rectangle 24">
            <a:extLst>
              <a:ext uri="{FF2B5EF4-FFF2-40B4-BE49-F238E27FC236}">
                <a16:creationId xmlns:a16="http://schemas.microsoft.com/office/drawing/2014/main" id="{5954AA92-CF9E-4D2F-AE89-DE0F2EA60930}"/>
              </a:ext>
            </a:extLst>
          </p:cNvPr>
          <p:cNvSpPr/>
          <p:nvPr/>
        </p:nvSpPr>
        <p:spPr>
          <a:xfrm>
            <a:off x="1663700" y="5723301"/>
            <a:ext cx="10334625" cy="738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400" dirty="0">
                <a:solidFill>
                  <a:schemeClr val="tx1"/>
                </a:solidFill>
              </a:rPr>
              <a:t>CI keeps the master branch clean ensuring bugs are caught earlier in the development cycle, which makes them less expensive to fix</a:t>
            </a:r>
          </a:p>
        </p:txBody>
      </p:sp>
    </p:spTree>
    <p:extLst>
      <p:ext uri="{BB962C8B-B14F-4D97-AF65-F5344CB8AC3E}">
        <p14:creationId xmlns:p14="http://schemas.microsoft.com/office/powerpoint/2010/main" val="11290393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3351-EFEF-4961-9466-18954BEC8E05}"/>
              </a:ext>
            </a:extLst>
          </p:cNvPr>
          <p:cNvSpPr>
            <a:spLocks noGrp="1"/>
          </p:cNvSpPr>
          <p:nvPr>
            <p:ph type="title"/>
          </p:nvPr>
        </p:nvSpPr>
        <p:spPr/>
        <p:txBody>
          <a:bodyPr/>
          <a:lstStyle/>
          <a:p>
            <a:r>
              <a:rPr lang="en-US" dirty="0"/>
              <a:t>The four pillars of continuous integration</a:t>
            </a:r>
          </a:p>
        </p:txBody>
      </p:sp>
      <p:sp>
        <p:nvSpPr>
          <p:cNvPr id="3" name="Rectangle 2">
            <a:extLst>
              <a:ext uri="{FF2B5EF4-FFF2-40B4-BE49-F238E27FC236}">
                <a16:creationId xmlns:a16="http://schemas.microsoft.com/office/drawing/2014/main" id="{A687BEDE-92A7-4A8A-90BA-FF598DD6EC7E}"/>
              </a:ext>
              <a:ext uri="{C183D7F6-B498-43B3-948B-1728B52AA6E4}">
                <adec:decorative xmlns:adec="http://schemas.microsoft.com/office/drawing/2017/decorative" val="1"/>
              </a:ext>
            </a:extLst>
          </p:cNvPr>
          <p:cNvSpPr/>
          <p:nvPr/>
        </p:nvSpPr>
        <p:spPr bwMode="auto">
          <a:xfrm>
            <a:off x="427038" y="1192212"/>
            <a:ext cx="11571287" cy="289718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descr="The Four Pillars of Continuous Integration: Version control system, packet management system, continuous integration system, and automated build process">
            <a:extLst>
              <a:ext uri="{FF2B5EF4-FFF2-40B4-BE49-F238E27FC236}">
                <a16:creationId xmlns:a16="http://schemas.microsoft.com/office/drawing/2014/main" id="{BCA7BD43-6786-4AD7-88F9-0EB81C2C9624}"/>
              </a:ext>
            </a:extLst>
          </p:cNvPr>
          <p:cNvGrpSpPr/>
          <p:nvPr/>
        </p:nvGrpSpPr>
        <p:grpSpPr>
          <a:xfrm>
            <a:off x="594166" y="1340758"/>
            <a:ext cx="11229533" cy="2606822"/>
            <a:chOff x="784667" y="1340758"/>
            <a:chExt cx="10813166" cy="2510167"/>
          </a:xfrm>
        </p:grpSpPr>
        <p:sp>
          <p:nvSpPr>
            <p:cNvPr id="26" name="TextBox 25">
              <a:extLst>
                <a:ext uri="{FF2B5EF4-FFF2-40B4-BE49-F238E27FC236}">
                  <a16:creationId xmlns:a16="http://schemas.microsoft.com/office/drawing/2014/main" id="{C0E127F6-5280-4C91-9061-0E10FB3CF758}"/>
                </a:ext>
              </a:extLst>
            </p:cNvPr>
            <p:cNvSpPr txBox="1"/>
            <p:nvPr/>
          </p:nvSpPr>
          <p:spPr>
            <a:xfrm>
              <a:off x="784667" y="1340758"/>
              <a:ext cx="10813166" cy="458030"/>
            </a:xfrm>
            <a:prstGeom prst="rect">
              <a:avLst/>
            </a:prstGeom>
            <a:solidFill>
              <a:srgbClr val="243A5E"/>
            </a:solidFill>
          </p:spPr>
          <p:txBody>
            <a:bodyPr wrap="square" lIns="91440" tIns="45720" rIns="91440" bIns="45720" rtlCol="0" anchor="ctr">
              <a:noAutofit/>
            </a:bodyPr>
            <a:lstStyle/>
            <a:p>
              <a:pPr algn="ctr">
                <a:lnSpc>
                  <a:spcPct val="90000"/>
                </a:lnSpc>
                <a:spcAft>
                  <a:spcPts val="600"/>
                </a:spcAft>
              </a:pPr>
              <a:r>
                <a:rPr lang="en-IN" sz="2000">
                  <a:solidFill>
                    <a:schemeClr val="bg1"/>
                  </a:solidFill>
                  <a:latin typeface="+mj-lt"/>
                </a:rPr>
                <a:t>Continuous Integration</a:t>
              </a:r>
              <a:endParaRPr lang="en-US" sz="2000">
                <a:solidFill>
                  <a:schemeClr val="bg1"/>
                </a:solidFill>
                <a:latin typeface="+mj-lt"/>
              </a:endParaRPr>
            </a:p>
          </p:txBody>
        </p:sp>
        <p:pic>
          <p:nvPicPr>
            <p:cNvPr id="39" name="Picture 38" descr="Graphical depicting a pillar">
              <a:extLst>
                <a:ext uri="{FF2B5EF4-FFF2-40B4-BE49-F238E27FC236}">
                  <a16:creationId xmlns:a16="http://schemas.microsoft.com/office/drawing/2014/main" id="{97716E3F-433A-4C28-837E-B77A7794BB86}"/>
                </a:ext>
              </a:extLst>
            </p:cNvPr>
            <p:cNvPicPr>
              <a:picLocks noChangeAspect="1"/>
            </p:cNvPicPr>
            <p:nvPr/>
          </p:nvPicPr>
          <p:blipFill>
            <a:blip r:embed="rId3"/>
            <a:stretch>
              <a:fillRect/>
            </a:stretch>
          </p:blipFill>
          <p:spPr>
            <a:xfrm>
              <a:off x="954616" y="1900205"/>
              <a:ext cx="2527830" cy="1950720"/>
            </a:xfrm>
            <a:prstGeom prst="rect">
              <a:avLst/>
            </a:prstGeom>
          </p:spPr>
        </p:pic>
        <p:sp>
          <p:nvSpPr>
            <p:cNvPr id="27" name="TextBox 26">
              <a:extLst>
                <a:ext uri="{FF2B5EF4-FFF2-40B4-BE49-F238E27FC236}">
                  <a16:creationId xmlns:a16="http://schemas.microsoft.com/office/drawing/2014/main" id="{C430B63D-D6FA-4A1C-A74F-801437204514}"/>
                </a:ext>
              </a:extLst>
            </p:cNvPr>
            <p:cNvSpPr txBox="1"/>
            <p:nvPr/>
          </p:nvSpPr>
          <p:spPr>
            <a:xfrm>
              <a:off x="1519720" y="2460067"/>
              <a:ext cx="1397623" cy="830997"/>
            </a:xfrm>
            <a:prstGeom prst="rect">
              <a:avLst/>
            </a:prstGeom>
            <a:noFill/>
          </p:spPr>
          <p:txBody>
            <a:bodyPr wrap="square" lIns="0" tIns="0" rIns="0" bIns="0" rtlCol="0">
              <a:spAutoFit/>
            </a:bodyPr>
            <a:lstStyle/>
            <a:p>
              <a:pPr algn="ctr">
                <a:spcAft>
                  <a:spcPts val="600"/>
                </a:spcAft>
              </a:pPr>
              <a:r>
                <a:rPr lang="en-IN" dirty="0">
                  <a:latin typeface="+mj-lt"/>
                </a:rPr>
                <a:t>Version Control System</a:t>
              </a:r>
              <a:endParaRPr lang="en-US" dirty="0">
                <a:latin typeface="+mj-lt"/>
              </a:endParaRPr>
            </a:p>
          </p:txBody>
        </p:sp>
        <p:pic>
          <p:nvPicPr>
            <p:cNvPr id="40" name="Picture 39" descr="Graphical depicting a pillar">
              <a:extLst>
                <a:ext uri="{FF2B5EF4-FFF2-40B4-BE49-F238E27FC236}">
                  <a16:creationId xmlns:a16="http://schemas.microsoft.com/office/drawing/2014/main" id="{69FB145D-5080-43BC-8D5F-F54F5EE02406}"/>
                </a:ext>
              </a:extLst>
            </p:cNvPr>
            <p:cNvPicPr>
              <a:picLocks noChangeAspect="1"/>
            </p:cNvPicPr>
            <p:nvPr/>
          </p:nvPicPr>
          <p:blipFill>
            <a:blip r:embed="rId3"/>
            <a:stretch>
              <a:fillRect/>
            </a:stretch>
          </p:blipFill>
          <p:spPr>
            <a:xfrm>
              <a:off x="3617383" y="1900205"/>
              <a:ext cx="2527830" cy="1950720"/>
            </a:xfrm>
            <a:prstGeom prst="rect">
              <a:avLst/>
            </a:prstGeom>
          </p:spPr>
        </p:pic>
        <p:sp>
          <p:nvSpPr>
            <p:cNvPr id="28" name="TextBox 27">
              <a:extLst>
                <a:ext uri="{FF2B5EF4-FFF2-40B4-BE49-F238E27FC236}">
                  <a16:creationId xmlns:a16="http://schemas.microsoft.com/office/drawing/2014/main" id="{3ACEC314-21C5-4DA8-BDE0-834049FBB3AB}"/>
                </a:ext>
              </a:extLst>
            </p:cNvPr>
            <p:cNvSpPr txBox="1"/>
            <p:nvPr/>
          </p:nvSpPr>
          <p:spPr>
            <a:xfrm>
              <a:off x="4182487" y="2460067"/>
              <a:ext cx="1397623" cy="830997"/>
            </a:xfrm>
            <a:prstGeom prst="rect">
              <a:avLst/>
            </a:prstGeom>
            <a:noFill/>
          </p:spPr>
          <p:txBody>
            <a:bodyPr wrap="square" lIns="0" tIns="0" rIns="0" bIns="0" rtlCol="0">
              <a:spAutoFit/>
            </a:bodyPr>
            <a:lstStyle/>
            <a:p>
              <a:pPr algn="ctr">
                <a:spcAft>
                  <a:spcPts val="600"/>
                </a:spcAft>
              </a:pPr>
              <a:r>
                <a:rPr lang="en-IN">
                  <a:latin typeface="+mj-lt"/>
                </a:rPr>
                <a:t>Package Management System</a:t>
              </a:r>
              <a:endParaRPr lang="en-US">
                <a:latin typeface="+mj-lt"/>
              </a:endParaRPr>
            </a:p>
          </p:txBody>
        </p:sp>
        <p:pic>
          <p:nvPicPr>
            <p:cNvPr id="41" name="Picture 40" descr="Graphical depicting a pillar">
              <a:extLst>
                <a:ext uri="{FF2B5EF4-FFF2-40B4-BE49-F238E27FC236}">
                  <a16:creationId xmlns:a16="http://schemas.microsoft.com/office/drawing/2014/main" id="{C6EF7168-A7AE-427A-BB06-1386222A6D88}"/>
                </a:ext>
              </a:extLst>
            </p:cNvPr>
            <p:cNvPicPr>
              <a:picLocks noChangeAspect="1"/>
            </p:cNvPicPr>
            <p:nvPr/>
          </p:nvPicPr>
          <p:blipFill>
            <a:blip r:embed="rId3"/>
            <a:stretch>
              <a:fillRect/>
            </a:stretch>
          </p:blipFill>
          <p:spPr>
            <a:xfrm>
              <a:off x="6280150" y="1900205"/>
              <a:ext cx="2527830" cy="1950720"/>
            </a:xfrm>
            <a:prstGeom prst="rect">
              <a:avLst/>
            </a:prstGeom>
          </p:spPr>
        </p:pic>
        <p:sp>
          <p:nvSpPr>
            <p:cNvPr id="29" name="TextBox 28">
              <a:extLst>
                <a:ext uri="{FF2B5EF4-FFF2-40B4-BE49-F238E27FC236}">
                  <a16:creationId xmlns:a16="http://schemas.microsoft.com/office/drawing/2014/main" id="{7981412F-228A-4529-9B57-BBB72074028A}"/>
                </a:ext>
              </a:extLst>
            </p:cNvPr>
            <p:cNvSpPr txBox="1"/>
            <p:nvPr/>
          </p:nvSpPr>
          <p:spPr>
            <a:xfrm>
              <a:off x="6845254" y="2460067"/>
              <a:ext cx="1397623" cy="830997"/>
            </a:xfrm>
            <a:prstGeom prst="rect">
              <a:avLst/>
            </a:prstGeom>
            <a:noFill/>
          </p:spPr>
          <p:txBody>
            <a:bodyPr wrap="square" lIns="0" tIns="0" rIns="0" bIns="0" rtlCol="0">
              <a:spAutoFit/>
            </a:bodyPr>
            <a:lstStyle/>
            <a:p>
              <a:pPr algn="ctr">
                <a:spcAft>
                  <a:spcPts val="600"/>
                </a:spcAft>
              </a:pPr>
              <a:r>
                <a:rPr lang="en-IN" dirty="0">
                  <a:latin typeface="+mj-lt"/>
                </a:rPr>
                <a:t>Continuous Integration System</a:t>
              </a:r>
              <a:endParaRPr lang="en-US" dirty="0">
                <a:latin typeface="+mj-lt"/>
              </a:endParaRPr>
            </a:p>
          </p:txBody>
        </p:sp>
        <p:pic>
          <p:nvPicPr>
            <p:cNvPr id="42" name="Picture 41" descr="Graphical depicting a pillar">
              <a:extLst>
                <a:ext uri="{FF2B5EF4-FFF2-40B4-BE49-F238E27FC236}">
                  <a16:creationId xmlns:a16="http://schemas.microsoft.com/office/drawing/2014/main" id="{3719326B-69EC-4843-ADC7-A719E7FECD3A}"/>
                </a:ext>
              </a:extLst>
            </p:cNvPr>
            <p:cNvPicPr>
              <a:picLocks noChangeAspect="1"/>
            </p:cNvPicPr>
            <p:nvPr/>
          </p:nvPicPr>
          <p:blipFill>
            <a:blip r:embed="rId3"/>
            <a:stretch>
              <a:fillRect/>
            </a:stretch>
          </p:blipFill>
          <p:spPr>
            <a:xfrm>
              <a:off x="8942916" y="1900205"/>
              <a:ext cx="2527830" cy="1950720"/>
            </a:xfrm>
            <a:prstGeom prst="rect">
              <a:avLst/>
            </a:prstGeom>
          </p:spPr>
        </p:pic>
        <p:sp>
          <p:nvSpPr>
            <p:cNvPr id="30" name="TextBox 29">
              <a:extLst>
                <a:ext uri="{FF2B5EF4-FFF2-40B4-BE49-F238E27FC236}">
                  <a16:creationId xmlns:a16="http://schemas.microsoft.com/office/drawing/2014/main" id="{2353C224-77DB-4B78-A667-C27ACD63AEDF}"/>
                </a:ext>
              </a:extLst>
            </p:cNvPr>
            <p:cNvSpPr txBox="1"/>
            <p:nvPr/>
          </p:nvSpPr>
          <p:spPr>
            <a:xfrm>
              <a:off x="9508020" y="2598566"/>
              <a:ext cx="1397623" cy="553998"/>
            </a:xfrm>
            <a:prstGeom prst="rect">
              <a:avLst/>
            </a:prstGeom>
            <a:noFill/>
          </p:spPr>
          <p:txBody>
            <a:bodyPr wrap="square" lIns="0" tIns="0" rIns="0" bIns="0" rtlCol="0">
              <a:spAutoFit/>
            </a:bodyPr>
            <a:lstStyle/>
            <a:p>
              <a:pPr algn="ctr">
                <a:spcAft>
                  <a:spcPts val="600"/>
                </a:spcAft>
              </a:pPr>
              <a:r>
                <a:rPr lang="en-IN" dirty="0">
                  <a:latin typeface="+mj-lt"/>
                </a:rPr>
                <a:t>Automated Build Process</a:t>
              </a:r>
              <a:endParaRPr lang="en-US" dirty="0">
                <a:latin typeface="+mj-lt"/>
              </a:endParaRPr>
            </a:p>
          </p:txBody>
        </p:sp>
      </p:grpSp>
      <p:sp>
        <p:nvSpPr>
          <p:cNvPr id="15" name="Text Placeholder 2">
            <a:extLst>
              <a:ext uri="{FF2B5EF4-FFF2-40B4-BE49-F238E27FC236}">
                <a16:creationId xmlns:a16="http://schemas.microsoft.com/office/drawing/2014/main" id="{FAE090FD-D5DC-470B-BA53-F54980B94D48}"/>
              </a:ext>
            </a:extLst>
          </p:cNvPr>
          <p:cNvSpPr txBox="1">
            <a:spLocks/>
          </p:cNvSpPr>
          <p:nvPr/>
        </p:nvSpPr>
        <p:spPr>
          <a:xfrm>
            <a:off x="427039" y="4245337"/>
            <a:ext cx="2301647" cy="2066564"/>
          </a:xfrm>
          <a:prstGeom prst="rect">
            <a:avLst/>
          </a:prstGeom>
          <a:solidFill>
            <a:schemeClr val="bg1">
              <a:lumMod val="95000"/>
            </a:schemeClr>
          </a:solidFill>
        </p:spPr>
        <p:txBody>
          <a:bodyPr wrap="square" lIns="137160" tIns="91440" rIns="137160" bIns="91440" anchor="t">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latin typeface="+mn-lt"/>
              </a:rPr>
              <a:t>A </a:t>
            </a:r>
            <a:r>
              <a:rPr lang="en-US" sz="2000" spc="0" dirty="0">
                <a:solidFill>
                  <a:schemeClr val="tx2"/>
                </a:solidFill>
              </a:rPr>
              <a:t>Version Control System </a:t>
            </a:r>
            <a:r>
              <a:rPr lang="en-US" sz="2000" spc="0" dirty="0">
                <a:latin typeface="+mn-lt"/>
              </a:rPr>
              <a:t>manages changes to your source code</a:t>
            </a:r>
            <a:br>
              <a:rPr lang="en-US" sz="2000" spc="0" dirty="0">
                <a:latin typeface="+mn-lt"/>
              </a:rPr>
            </a:br>
            <a:r>
              <a:rPr lang="en-US" sz="2000" spc="0" dirty="0">
                <a:latin typeface="+mn-lt"/>
              </a:rPr>
              <a:t>over time</a:t>
            </a:r>
          </a:p>
        </p:txBody>
      </p:sp>
      <p:sp>
        <p:nvSpPr>
          <p:cNvPr id="16" name="Text Placeholder 2">
            <a:extLst>
              <a:ext uri="{FF2B5EF4-FFF2-40B4-BE49-F238E27FC236}">
                <a16:creationId xmlns:a16="http://schemas.microsoft.com/office/drawing/2014/main" id="{AC657014-4A5B-481D-A469-1B89F3E9F9B3}"/>
              </a:ext>
            </a:extLst>
          </p:cNvPr>
          <p:cNvSpPr txBox="1">
            <a:spLocks/>
          </p:cNvSpPr>
          <p:nvPr/>
        </p:nvSpPr>
        <p:spPr>
          <a:xfrm>
            <a:off x="2881159" y="4245337"/>
            <a:ext cx="2713047" cy="2066564"/>
          </a:xfrm>
          <a:prstGeom prst="rect">
            <a:avLst/>
          </a:prstGeom>
          <a:solidFill>
            <a:schemeClr val="bg1">
              <a:lumMod val="95000"/>
            </a:schemeClr>
          </a:solidFill>
        </p:spPr>
        <p:txBody>
          <a:bodyPr wrap="square" lIns="137160" tIns="91440" rIns="137160" bIns="91440" anchor="t">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latin typeface="+mn-lt"/>
              </a:rPr>
              <a:t>A </a:t>
            </a:r>
            <a:r>
              <a:rPr lang="en-US" sz="2000" spc="0" dirty="0">
                <a:solidFill>
                  <a:schemeClr val="tx2"/>
                </a:solidFill>
              </a:rPr>
              <a:t>Package Management System </a:t>
            </a:r>
            <a:r>
              <a:rPr lang="en-US" sz="2000" spc="0" dirty="0">
                <a:solidFill>
                  <a:schemeClr val="tx1"/>
                </a:solidFill>
                <a:latin typeface="+mn-lt"/>
              </a:rPr>
              <a:t>is used to install, uninstall and manage software packages</a:t>
            </a:r>
          </a:p>
        </p:txBody>
      </p:sp>
      <p:sp>
        <p:nvSpPr>
          <p:cNvPr id="17" name="Text Placeholder 2">
            <a:extLst>
              <a:ext uri="{FF2B5EF4-FFF2-40B4-BE49-F238E27FC236}">
                <a16:creationId xmlns:a16="http://schemas.microsoft.com/office/drawing/2014/main" id="{C263C52A-C349-4567-BF21-B1659EB1F465}"/>
              </a:ext>
            </a:extLst>
          </p:cNvPr>
          <p:cNvSpPr txBox="1">
            <a:spLocks/>
          </p:cNvSpPr>
          <p:nvPr/>
        </p:nvSpPr>
        <p:spPr>
          <a:xfrm>
            <a:off x="5746679" y="4245337"/>
            <a:ext cx="2952748" cy="2066564"/>
          </a:xfrm>
          <a:prstGeom prst="rect">
            <a:avLst/>
          </a:prstGeom>
          <a:solidFill>
            <a:schemeClr val="bg1">
              <a:lumMod val="95000"/>
            </a:schemeClr>
          </a:solidFill>
        </p:spPr>
        <p:txBody>
          <a:bodyPr wrap="square" lIns="137160" tIns="91440" rIns="137160" bIns="91440" anchor="t">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latin typeface="+mn-lt"/>
              </a:rPr>
              <a:t>A </a:t>
            </a:r>
            <a:r>
              <a:rPr lang="en-US" sz="2000" spc="0" dirty="0">
                <a:solidFill>
                  <a:schemeClr val="tx2"/>
                </a:solidFill>
              </a:rPr>
              <a:t>Continuous Integration System </a:t>
            </a:r>
            <a:r>
              <a:rPr lang="en-US" sz="2000" spc="0" dirty="0">
                <a:latin typeface="+mn-lt"/>
              </a:rPr>
              <a:t>merges all developer working copies to a shared mainline several times a day</a:t>
            </a:r>
          </a:p>
        </p:txBody>
      </p:sp>
      <p:sp>
        <p:nvSpPr>
          <p:cNvPr id="18" name="Text Placeholder 2">
            <a:extLst>
              <a:ext uri="{FF2B5EF4-FFF2-40B4-BE49-F238E27FC236}">
                <a16:creationId xmlns:a16="http://schemas.microsoft.com/office/drawing/2014/main" id="{498F5C5C-1246-4872-B7D8-F9B7B9929409}"/>
              </a:ext>
            </a:extLst>
          </p:cNvPr>
          <p:cNvSpPr txBox="1">
            <a:spLocks/>
          </p:cNvSpPr>
          <p:nvPr/>
        </p:nvSpPr>
        <p:spPr>
          <a:xfrm>
            <a:off x="8851900" y="4245337"/>
            <a:ext cx="3146426" cy="2066564"/>
          </a:xfrm>
          <a:prstGeom prst="rect">
            <a:avLst/>
          </a:prstGeom>
          <a:solidFill>
            <a:schemeClr val="bg1">
              <a:lumMod val="95000"/>
            </a:schemeClr>
          </a:solidFill>
        </p:spPr>
        <p:txBody>
          <a:bodyPr wrap="square" lIns="137160" tIns="91440" rIns="137160" bIns="91440" anchor="t">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latin typeface="+mn-lt"/>
              </a:rPr>
              <a:t>An </a:t>
            </a:r>
            <a:r>
              <a:rPr lang="en-US" sz="2000" spc="0" dirty="0">
                <a:solidFill>
                  <a:schemeClr val="tx2"/>
                </a:solidFill>
              </a:rPr>
              <a:t>Automated</a:t>
            </a:r>
            <a:br>
              <a:rPr lang="en-US" sz="2000" spc="0" dirty="0">
                <a:solidFill>
                  <a:schemeClr val="tx2"/>
                </a:solidFill>
              </a:rPr>
            </a:br>
            <a:r>
              <a:rPr lang="en-US" sz="2000" spc="0" dirty="0">
                <a:solidFill>
                  <a:schemeClr val="tx2"/>
                </a:solidFill>
              </a:rPr>
              <a:t>Build Process </a:t>
            </a:r>
            <a:r>
              <a:rPr lang="en-US" sz="2000" spc="0" dirty="0">
                <a:latin typeface="+mn-lt"/>
              </a:rPr>
              <a:t>creates</a:t>
            </a:r>
            <a:br>
              <a:rPr lang="en-US" sz="2000" spc="0" dirty="0">
                <a:latin typeface="+mn-lt"/>
              </a:rPr>
            </a:br>
            <a:r>
              <a:rPr lang="en-US" sz="2000" spc="0" dirty="0">
                <a:latin typeface="+mn-lt"/>
              </a:rPr>
              <a:t>a software build including compiling, packaging, and running automated tests</a:t>
            </a:r>
          </a:p>
        </p:txBody>
      </p:sp>
    </p:spTree>
    <p:extLst>
      <p:ext uri="{BB962C8B-B14F-4D97-AF65-F5344CB8AC3E}">
        <p14:creationId xmlns:p14="http://schemas.microsoft.com/office/powerpoint/2010/main" val="1620027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161">
            <a:extLst>
              <a:ext uri="{FF2B5EF4-FFF2-40B4-BE49-F238E27FC236}">
                <a16:creationId xmlns:a16="http://schemas.microsoft.com/office/drawing/2014/main" id="{A8A35675-4814-4068-8991-F4BFC81ABC9C}"/>
              </a:ext>
            </a:extLst>
          </p:cNvPr>
          <p:cNvSpPr>
            <a:spLocks noGrp="1"/>
          </p:cNvSpPr>
          <p:nvPr>
            <p:ph type="title"/>
          </p:nvPr>
        </p:nvSpPr>
        <p:spPr/>
        <p:txBody>
          <a:bodyPr/>
          <a:lstStyle/>
          <a:p>
            <a:r>
              <a:rPr lang="en-US" dirty="0"/>
              <a:t>Module overview (1/2)</a:t>
            </a:r>
          </a:p>
        </p:txBody>
      </p:sp>
      <p:pic>
        <p:nvPicPr>
          <p:cNvPr id="4" name="Picture 3" descr="Icon of a magnifying glass">
            <a:extLst>
              <a:ext uri="{FF2B5EF4-FFF2-40B4-BE49-F238E27FC236}">
                <a16:creationId xmlns:a16="http://schemas.microsoft.com/office/drawing/2014/main" id="{6758A245-BA51-4C69-884A-8556FB3D8E54}"/>
              </a:ext>
            </a:extLst>
          </p:cNvPr>
          <p:cNvPicPr>
            <a:picLocks noChangeAspect="1"/>
          </p:cNvPicPr>
          <p:nvPr/>
        </p:nvPicPr>
        <p:blipFill>
          <a:blip r:embed="rId3"/>
          <a:stretch>
            <a:fillRect/>
          </a:stretch>
        </p:blipFill>
        <p:spPr>
          <a:xfrm>
            <a:off x="433323" y="1332738"/>
            <a:ext cx="952500" cy="952500"/>
          </a:xfrm>
          <a:prstGeom prst="rect">
            <a:avLst/>
          </a:prstGeom>
        </p:spPr>
      </p:pic>
      <p:sp>
        <p:nvSpPr>
          <p:cNvPr id="64" name="Rectangle 63">
            <a:extLst>
              <a:ext uri="{FF2B5EF4-FFF2-40B4-BE49-F238E27FC236}">
                <a16:creationId xmlns:a16="http://schemas.microsoft.com/office/drawing/2014/main" id="{29ECE2EF-469A-4AB9-9158-80A5152D4FEC}"/>
              </a:ext>
            </a:extLst>
          </p:cNvPr>
          <p:cNvSpPr/>
          <p:nvPr/>
        </p:nvSpPr>
        <p:spPr>
          <a:xfrm>
            <a:off x="1590986" y="1442466"/>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1: Module Overview</a:t>
            </a:r>
          </a:p>
        </p:txBody>
      </p:sp>
      <p:cxnSp>
        <p:nvCxnSpPr>
          <p:cNvPr id="86" name="Straight Connector 85">
            <a:extLst>
              <a:ext uri="{FF2B5EF4-FFF2-40B4-BE49-F238E27FC236}">
                <a16:creationId xmlns:a16="http://schemas.microsoft.com/office/drawing/2014/main" id="{60789BAF-D650-415F-B142-5FB9807746A5}"/>
              </a:ext>
              <a:ext uri="{C183D7F6-B498-43B3-948B-1728B52AA6E4}">
                <adec:decorative xmlns:adec="http://schemas.microsoft.com/office/drawing/2017/decorative" val="1"/>
              </a:ext>
            </a:extLst>
          </p:cNvPr>
          <p:cNvCxnSpPr>
            <a:cxnSpLocks/>
          </p:cNvCxnSpPr>
          <p:nvPr/>
        </p:nvCxnSpPr>
        <p:spPr>
          <a:xfrm>
            <a:off x="1590986" y="2502790"/>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descr="Icon of five circles connected by lines">
            <a:extLst>
              <a:ext uri="{FF2B5EF4-FFF2-40B4-BE49-F238E27FC236}">
                <a16:creationId xmlns:a16="http://schemas.microsoft.com/office/drawing/2014/main" id="{C22801E2-D02F-4BB2-839B-ABA98BEEFA87}"/>
              </a:ext>
            </a:extLst>
          </p:cNvPr>
          <p:cNvPicPr>
            <a:picLocks noChangeAspect="1"/>
          </p:cNvPicPr>
          <p:nvPr/>
        </p:nvPicPr>
        <p:blipFill>
          <a:blip r:embed="rId4"/>
          <a:stretch>
            <a:fillRect/>
          </a:stretch>
        </p:blipFill>
        <p:spPr>
          <a:xfrm>
            <a:off x="433323" y="2721866"/>
            <a:ext cx="952500" cy="952500"/>
          </a:xfrm>
          <a:prstGeom prst="rect">
            <a:avLst/>
          </a:prstGeom>
        </p:spPr>
      </p:pic>
      <p:sp>
        <p:nvSpPr>
          <p:cNvPr id="65" name="Rectangle 64">
            <a:extLst>
              <a:ext uri="{FF2B5EF4-FFF2-40B4-BE49-F238E27FC236}">
                <a16:creationId xmlns:a16="http://schemas.microsoft.com/office/drawing/2014/main" id="{FE479161-9A8B-46C5-BE6A-8935233D3A9B}"/>
              </a:ext>
            </a:extLst>
          </p:cNvPr>
          <p:cNvSpPr/>
          <p:nvPr/>
        </p:nvSpPr>
        <p:spPr>
          <a:xfrm>
            <a:off x="1590986" y="2831594"/>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2: The concept of Pipelines in DevOps</a:t>
            </a:r>
          </a:p>
        </p:txBody>
      </p:sp>
      <p:cxnSp>
        <p:nvCxnSpPr>
          <p:cNvPr id="87" name="Straight Connector 86">
            <a:extLst>
              <a:ext uri="{FF2B5EF4-FFF2-40B4-BE49-F238E27FC236}">
                <a16:creationId xmlns:a16="http://schemas.microsoft.com/office/drawing/2014/main" id="{B18AD376-55EA-4EEC-B5A3-EB6D95BF9BA2}"/>
              </a:ext>
              <a:ext uri="{C183D7F6-B498-43B3-948B-1728B52AA6E4}">
                <adec:decorative xmlns:adec="http://schemas.microsoft.com/office/drawing/2017/decorative" val="1"/>
              </a:ext>
            </a:extLst>
          </p:cNvPr>
          <p:cNvCxnSpPr>
            <a:cxnSpLocks/>
          </p:cNvCxnSpPr>
          <p:nvPr/>
        </p:nvCxnSpPr>
        <p:spPr>
          <a:xfrm>
            <a:off x="1590986" y="3891918"/>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Icon of a wave connected by circles and lines at both end">
            <a:extLst>
              <a:ext uri="{FF2B5EF4-FFF2-40B4-BE49-F238E27FC236}">
                <a16:creationId xmlns:a16="http://schemas.microsoft.com/office/drawing/2014/main" id="{44A7B5C0-9BFF-4754-AE10-BB745FFC0E3D}"/>
              </a:ext>
            </a:extLst>
          </p:cNvPr>
          <p:cNvPicPr>
            <a:picLocks noChangeAspect="1"/>
          </p:cNvPicPr>
          <p:nvPr/>
        </p:nvPicPr>
        <p:blipFill>
          <a:blip r:embed="rId5"/>
          <a:stretch>
            <a:fillRect/>
          </a:stretch>
        </p:blipFill>
        <p:spPr>
          <a:xfrm>
            <a:off x="427038" y="4109470"/>
            <a:ext cx="952500" cy="952500"/>
          </a:xfrm>
          <a:prstGeom prst="rect">
            <a:avLst/>
          </a:prstGeom>
        </p:spPr>
      </p:pic>
      <p:sp>
        <p:nvSpPr>
          <p:cNvPr id="66" name="Rectangle 65">
            <a:extLst>
              <a:ext uri="{FF2B5EF4-FFF2-40B4-BE49-F238E27FC236}">
                <a16:creationId xmlns:a16="http://schemas.microsoft.com/office/drawing/2014/main" id="{F94E311F-B099-4830-A744-6215A4910659}"/>
              </a:ext>
            </a:extLst>
          </p:cNvPr>
          <p:cNvSpPr/>
          <p:nvPr/>
        </p:nvSpPr>
        <p:spPr>
          <a:xfrm>
            <a:off x="1590986" y="4220722"/>
            <a:ext cx="4416552" cy="731520"/>
          </a:xfrm>
          <a:prstGeom prst="rect">
            <a:avLst/>
          </a:prstGeom>
        </p:spPr>
        <p:txBody>
          <a:bodyPr wrap="square" lIns="0" tIns="0" rIns="0" bIns="0" anchor="ctr">
            <a:noAutofit/>
          </a:bodyPr>
          <a:lstStyle/>
          <a:p>
            <a:r>
              <a:rPr lang="en-US" sz="2000">
                <a:cs typeface="Segoe UI Semibold" panose="020B0702040204020203" pitchFamily="34" charset="0"/>
              </a:rPr>
              <a:t>Lesson 3: Azure Pipelines</a:t>
            </a:r>
          </a:p>
        </p:txBody>
      </p:sp>
      <p:cxnSp>
        <p:nvCxnSpPr>
          <p:cNvPr id="88" name="Straight Connector 87">
            <a:extLst>
              <a:ext uri="{FF2B5EF4-FFF2-40B4-BE49-F238E27FC236}">
                <a16:creationId xmlns:a16="http://schemas.microsoft.com/office/drawing/2014/main" id="{3F8E17EF-CA32-4B2B-9F98-DC633CC2E04B}"/>
              </a:ext>
              <a:ext uri="{C183D7F6-B498-43B3-948B-1728B52AA6E4}">
                <adec:decorative xmlns:adec="http://schemas.microsoft.com/office/drawing/2017/decorative" val="1"/>
              </a:ext>
            </a:extLst>
          </p:cNvPr>
          <p:cNvCxnSpPr>
            <a:cxnSpLocks/>
          </p:cNvCxnSpPr>
          <p:nvPr/>
        </p:nvCxnSpPr>
        <p:spPr>
          <a:xfrm>
            <a:off x="1590986" y="5281046"/>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descr="Icon of a series of bars with a person in front">
            <a:extLst>
              <a:ext uri="{FF2B5EF4-FFF2-40B4-BE49-F238E27FC236}">
                <a16:creationId xmlns:a16="http://schemas.microsoft.com/office/drawing/2014/main" id="{C10D4D90-C7F7-4BA5-8DA7-811F40162575}"/>
              </a:ext>
            </a:extLst>
          </p:cNvPr>
          <p:cNvPicPr>
            <a:picLocks noChangeAspect="1"/>
          </p:cNvPicPr>
          <p:nvPr/>
        </p:nvPicPr>
        <p:blipFill>
          <a:blip r:embed="rId6"/>
          <a:stretch>
            <a:fillRect/>
          </a:stretch>
        </p:blipFill>
        <p:spPr>
          <a:xfrm>
            <a:off x="433323" y="5498599"/>
            <a:ext cx="952500" cy="952500"/>
          </a:xfrm>
          <a:prstGeom prst="rect">
            <a:avLst/>
          </a:prstGeom>
        </p:spPr>
      </p:pic>
      <p:sp>
        <p:nvSpPr>
          <p:cNvPr id="67" name="Rectangle 66">
            <a:extLst>
              <a:ext uri="{FF2B5EF4-FFF2-40B4-BE49-F238E27FC236}">
                <a16:creationId xmlns:a16="http://schemas.microsoft.com/office/drawing/2014/main" id="{330E6CBB-91E7-4EF5-8667-9D570784F539}"/>
              </a:ext>
            </a:extLst>
          </p:cNvPr>
          <p:cNvSpPr/>
          <p:nvPr/>
        </p:nvSpPr>
        <p:spPr>
          <a:xfrm>
            <a:off x="1590986" y="5609851"/>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4: Evaluate use of Hosted vs Private Agents</a:t>
            </a:r>
          </a:p>
        </p:txBody>
      </p:sp>
      <p:pic>
        <p:nvPicPr>
          <p:cNvPr id="7" name="Picture 6" descr="Icons of a series of circles with rings enclosing a bigger circle at the centre">
            <a:extLst>
              <a:ext uri="{FF2B5EF4-FFF2-40B4-BE49-F238E27FC236}">
                <a16:creationId xmlns:a16="http://schemas.microsoft.com/office/drawing/2014/main" id="{68F0949E-7509-4B52-8734-F1BF9E3058A6}"/>
              </a:ext>
            </a:extLst>
          </p:cNvPr>
          <p:cNvPicPr>
            <a:picLocks noChangeAspect="1"/>
          </p:cNvPicPr>
          <p:nvPr/>
        </p:nvPicPr>
        <p:blipFill>
          <a:blip r:embed="rId7"/>
          <a:stretch>
            <a:fillRect/>
          </a:stretch>
        </p:blipFill>
        <p:spPr>
          <a:xfrm>
            <a:off x="6353239" y="1332738"/>
            <a:ext cx="952500" cy="952500"/>
          </a:xfrm>
          <a:prstGeom prst="rect">
            <a:avLst/>
          </a:prstGeom>
        </p:spPr>
      </p:pic>
      <p:sp>
        <p:nvSpPr>
          <p:cNvPr id="68" name="Rectangle 67">
            <a:extLst>
              <a:ext uri="{FF2B5EF4-FFF2-40B4-BE49-F238E27FC236}">
                <a16:creationId xmlns:a16="http://schemas.microsoft.com/office/drawing/2014/main" id="{3B7D114C-8F03-41BA-B0A5-92E065320C64}"/>
              </a:ext>
            </a:extLst>
          </p:cNvPr>
          <p:cNvSpPr/>
          <p:nvPr/>
        </p:nvSpPr>
        <p:spPr>
          <a:xfrm>
            <a:off x="7592886" y="1442466"/>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5: Agent Pools</a:t>
            </a:r>
          </a:p>
        </p:txBody>
      </p:sp>
      <p:cxnSp>
        <p:nvCxnSpPr>
          <p:cNvPr id="89" name="Straight Connector 88">
            <a:extLst>
              <a:ext uri="{FF2B5EF4-FFF2-40B4-BE49-F238E27FC236}">
                <a16:creationId xmlns:a16="http://schemas.microsoft.com/office/drawing/2014/main" id="{49B5628D-295A-4BC4-B92F-1E4802CF528A}"/>
              </a:ext>
              <a:ext uri="{C183D7F6-B498-43B3-948B-1728B52AA6E4}">
                <adec:decorative xmlns:adec="http://schemas.microsoft.com/office/drawing/2017/decorative" val="1"/>
              </a:ext>
            </a:extLst>
          </p:cNvPr>
          <p:cNvCxnSpPr>
            <a:cxnSpLocks/>
          </p:cNvCxnSpPr>
          <p:nvPr/>
        </p:nvCxnSpPr>
        <p:spPr>
          <a:xfrm>
            <a:off x="7592886" y="2502790"/>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descr="Icon of arrow pointing in four opposite directions">
            <a:extLst>
              <a:ext uri="{FF2B5EF4-FFF2-40B4-BE49-F238E27FC236}">
                <a16:creationId xmlns:a16="http://schemas.microsoft.com/office/drawing/2014/main" id="{54246FD1-9779-4E72-9B84-4E047F883C9D}"/>
              </a:ext>
            </a:extLst>
          </p:cNvPr>
          <p:cNvPicPr>
            <a:picLocks noChangeAspect="1"/>
          </p:cNvPicPr>
          <p:nvPr/>
        </p:nvPicPr>
        <p:blipFill>
          <a:blip r:embed="rId8"/>
          <a:stretch>
            <a:fillRect/>
          </a:stretch>
        </p:blipFill>
        <p:spPr>
          <a:xfrm>
            <a:off x="6353239" y="2721866"/>
            <a:ext cx="952500" cy="952500"/>
          </a:xfrm>
          <a:prstGeom prst="rect">
            <a:avLst/>
          </a:prstGeom>
        </p:spPr>
      </p:pic>
      <p:sp>
        <p:nvSpPr>
          <p:cNvPr id="69" name="Rectangle 68">
            <a:extLst>
              <a:ext uri="{FF2B5EF4-FFF2-40B4-BE49-F238E27FC236}">
                <a16:creationId xmlns:a16="http://schemas.microsoft.com/office/drawing/2014/main" id="{EF6BF011-24CA-44F7-9FB5-F25D7C2CF178}"/>
              </a:ext>
            </a:extLst>
          </p:cNvPr>
          <p:cNvSpPr/>
          <p:nvPr/>
        </p:nvSpPr>
        <p:spPr>
          <a:xfrm>
            <a:off x="7592886" y="2831594"/>
            <a:ext cx="4416552" cy="731520"/>
          </a:xfrm>
          <a:prstGeom prst="rect">
            <a:avLst/>
          </a:prstGeom>
        </p:spPr>
        <p:txBody>
          <a:bodyPr wrap="square" lIns="0" tIns="0" rIns="0" bIns="0" anchor="ctr">
            <a:noAutofit/>
          </a:bodyPr>
          <a:lstStyle/>
          <a:p>
            <a:r>
              <a:rPr lang="en-US" sz="2000">
                <a:cs typeface="Segoe UI Semibold" panose="020B0702040204020203" pitchFamily="34" charset="0"/>
              </a:rPr>
              <a:t>Lesson 6: Pipelines and Concurrency</a:t>
            </a:r>
          </a:p>
        </p:txBody>
      </p:sp>
      <p:cxnSp>
        <p:nvCxnSpPr>
          <p:cNvPr id="90" name="Straight Connector 89">
            <a:extLst>
              <a:ext uri="{FF2B5EF4-FFF2-40B4-BE49-F238E27FC236}">
                <a16:creationId xmlns:a16="http://schemas.microsoft.com/office/drawing/2014/main" id="{1F63E874-0167-459D-A772-2C30FEA7DFC9}"/>
              </a:ext>
              <a:ext uri="{C183D7F6-B498-43B3-948B-1728B52AA6E4}">
                <adec:decorative xmlns:adec="http://schemas.microsoft.com/office/drawing/2017/decorative" val="1"/>
              </a:ext>
            </a:extLst>
          </p:cNvPr>
          <p:cNvCxnSpPr>
            <a:cxnSpLocks/>
          </p:cNvCxnSpPr>
          <p:nvPr/>
        </p:nvCxnSpPr>
        <p:spPr>
          <a:xfrm>
            <a:off x="7592886" y="3891918"/>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Icon of books stacked together">
            <a:extLst>
              <a:ext uri="{FF2B5EF4-FFF2-40B4-BE49-F238E27FC236}">
                <a16:creationId xmlns:a16="http://schemas.microsoft.com/office/drawing/2014/main" id="{88D2C46F-9653-4D07-96D2-12F1C8D932EB}"/>
              </a:ext>
            </a:extLst>
          </p:cNvPr>
          <p:cNvPicPr>
            <a:picLocks noChangeAspect="1"/>
          </p:cNvPicPr>
          <p:nvPr/>
        </p:nvPicPr>
        <p:blipFill>
          <a:blip r:embed="rId9"/>
          <a:stretch>
            <a:fillRect/>
          </a:stretch>
        </p:blipFill>
        <p:spPr>
          <a:xfrm>
            <a:off x="6353239" y="4109470"/>
            <a:ext cx="952500" cy="952500"/>
          </a:xfrm>
          <a:prstGeom prst="rect">
            <a:avLst/>
          </a:prstGeom>
        </p:spPr>
      </p:pic>
      <p:sp>
        <p:nvSpPr>
          <p:cNvPr id="70" name="Rectangle 69">
            <a:extLst>
              <a:ext uri="{FF2B5EF4-FFF2-40B4-BE49-F238E27FC236}">
                <a16:creationId xmlns:a16="http://schemas.microsoft.com/office/drawing/2014/main" id="{96A8A53E-A1CC-4B1F-9AF3-1BBDF5A043BF}"/>
              </a:ext>
            </a:extLst>
          </p:cNvPr>
          <p:cNvSpPr/>
          <p:nvPr/>
        </p:nvSpPr>
        <p:spPr>
          <a:xfrm>
            <a:off x="7592886" y="4220722"/>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7: Azure DevOps and Open Source Projects (Public Projects)</a:t>
            </a:r>
          </a:p>
        </p:txBody>
      </p:sp>
      <p:cxnSp>
        <p:nvCxnSpPr>
          <p:cNvPr id="91" name="Straight Connector 90">
            <a:extLst>
              <a:ext uri="{FF2B5EF4-FFF2-40B4-BE49-F238E27FC236}">
                <a16:creationId xmlns:a16="http://schemas.microsoft.com/office/drawing/2014/main" id="{BC85591C-6228-4628-B43B-612D2DDFC2B4}"/>
              </a:ext>
              <a:ext uri="{C183D7F6-B498-43B3-948B-1728B52AA6E4}">
                <adec:decorative xmlns:adec="http://schemas.microsoft.com/office/drawing/2017/decorative" val="1"/>
              </a:ext>
            </a:extLst>
          </p:cNvPr>
          <p:cNvCxnSpPr>
            <a:cxnSpLocks/>
          </p:cNvCxnSpPr>
          <p:nvPr/>
        </p:nvCxnSpPr>
        <p:spPr>
          <a:xfrm>
            <a:off x="7592886" y="5281046"/>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3" name="Picture 22" descr="Icon of a whiteboard with a cloud symbol drawn on it">
            <a:extLst>
              <a:ext uri="{FF2B5EF4-FFF2-40B4-BE49-F238E27FC236}">
                <a16:creationId xmlns:a16="http://schemas.microsoft.com/office/drawing/2014/main" id="{0F0E5C5F-F33F-4117-974D-46DD6960CC60}"/>
              </a:ext>
            </a:extLst>
          </p:cNvPr>
          <p:cNvPicPr>
            <a:picLocks noChangeAspect="1"/>
          </p:cNvPicPr>
          <p:nvPr/>
        </p:nvPicPr>
        <p:blipFill>
          <a:blip r:embed="rId10"/>
          <a:stretch>
            <a:fillRect/>
          </a:stretch>
        </p:blipFill>
        <p:spPr>
          <a:xfrm>
            <a:off x="6353239" y="5498599"/>
            <a:ext cx="952500" cy="952500"/>
          </a:xfrm>
          <a:prstGeom prst="rect">
            <a:avLst/>
          </a:prstGeom>
        </p:spPr>
      </p:pic>
      <p:sp>
        <p:nvSpPr>
          <p:cNvPr id="71" name="Rectangle 70">
            <a:extLst>
              <a:ext uri="{FF2B5EF4-FFF2-40B4-BE49-F238E27FC236}">
                <a16:creationId xmlns:a16="http://schemas.microsoft.com/office/drawing/2014/main" id="{0298A698-2FC5-488A-8247-D1EE757E9039}"/>
              </a:ext>
            </a:extLst>
          </p:cNvPr>
          <p:cNvSpPr/>
          <p:nvPr/>
        </p:nvSpPr>
        <p:spPr>
          <a:xfrm>
            <a:off x="7592886" y="5609851"/>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8: Azure Pipelines YAML vs Visual Designer</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3B774-89E6-473F-AFBD-DEC94259DFB2}"/>
              </a:ext>
            </a:extLst>
          </p:cNvPr>
          <p:cNvSpPr>
            <a:spLocks noGrp="1"/>
          </p:cNvSpPr>
          <p:nvPr>
            <p:ph type="title"/>
          </p:nvPr>
        </p:nvSpPr>
        <p:spPr>
          <a:xfrm>
            <a:off x="465138" y="632779"/>
            <a:ext cx="11533187" cy="411162"/>
          </a:xfrm>
        </p:spPr>
        <p:txBody>
          <a:bodyPr/>
          <a:lstStyle/>
          <a:p>
            <a:r>
              <a:rPr lang="en-US" dirty="0"/>
              <a:t>Benefits of continuous integration</a:t>
            </a:r>
          </a:p>
        </p:txBody>
      </p:sp>
      <p:pic>
        <p:nvPicPr>
          <p:cNvPr id="3" name="Picture 2" descr="Icon of check mark enclosed by an arc">
            <a:extLst>
              <a:ext uri="{FF2B5EF4-FFF2-40B4-BE49-F238E27FC236}">
                <a16:creationId xmlns:a16="http://schemas.microsoft.com/office/drawing/2014/main" id="{125BF82B-B264-4624-A4E3-21D99B6A8C08}"/>
              </a:ext>
            </a:extLst>
          </p:cNvPr>
          <p:cNvPicPr>
            <a:picLocks noChangeAspect="1"/>
          </p:cNvPicPr>
          <p:nvPr/>
        </p:nvPicPr>
        <p:blipFill>
          <a:blip r:embed="rId3"/>
          <a:stretch>
            <a:fillRect/>
          </a:stretch>
        </p:blipFill>
        <p:spPr>
          <a:xfrm>
            <a:off x="452438" y="1105150"/>
            <a:ext cx="731520" cy="731520"/>
          </a:xfrm>
          <a:prstGeom prst="rect">
            <a:avLst/>
          </a:prstGeom>
        </p:spPr>
      </p:pic>
      <p:sp>
        <p:nvSpPr>
          <p:cNvPr id="10" name="TextBox 9">
            <a:extLst>
              <a:ext uri="{FF2B5EF4-FFF2-40B4-BE49-F238E27FC236}">
                <a16:creationId xmlns:a16="http://schemas.microsoft.com/office/drawing/2014/main" id="{48FE4781-4D35-4DD1-A36E-495E232F100F}"/>
              </a:ext>
            </a:extLst>
          </p:cNvPr>
          <p:cNvSpPr txBox="1"/>
          <p:nvPr/>
        </p:nvSpPr>
        <p:spPr>
          <a:xfrm>
            <a:off x="1384961" y="1317022"/>
            <a:ext cx="10613364" cy="307777"/>
          </a:xfrm>
          <a:prstGeom prst="rect">
            <a:avLst/>
          </a:prstGeom>
          <a:noFill/>
        </p:spPr>
        <p:txBody>
          <a:bodyPr wrap="square" lIns="0" tIns="0" rIns="0" bIns="0" rtlCol="0" anchor="ctr">
            <a:spAutoFit/>
          </a:bodyPr>
          <a:lstStyle/>
          <a:p>
            <a:r>
              <a:rPr lang="en-US" sz="2000" dirty="0"/>
              <a:t>Improving code quality based on rapid feedback</a:t>
            </a:r>
          </a:p>
        </p:txBody>
      </p:sp>
      <p:cxnSp>
        <p:nvCxnSpPr>
          <p:cNvPr id="49" name="Straight Connector 48">
            <a:extLst>
              <a:ext uri="{FF2B5EF4-FFF2-40B4-BE49-F238E27FC236}">
                <a16:creationId xmlns:a16="http://schemas.microsoft.com/office/drawing/2014/main" id="{36AC465F-E046-4154-B579-6DF581E1D96D}"/>
              </a:ext>
              <a:ext uri="{C183D7F6-B498-43B3-948B-1728B52AA6E4}">
                <adec:decorative xmlns:adec="http://schemas.microsoft.com/office/drawing/2017/decorative" val="1"/>
              </a:ext>
            </a:extLst>
          </p:cNvPr>
          <p:cNvCxnSpPr>
            <a:cxnSpLocks/>
          </p:cNvCxnSpPr>
          <p:nvPr/>
        </p:nvCxnSpPr>
        <p:spPr>
          <a:xfrm>
            <a:off x="1384961" y="1866443"/>
            <a:ext cx="1061336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Icon of coding brackets">
            <a:extLst>
              <a:ext uri="{FF2B5EF4-FFF2-40B4-BE49-F238E27FC236}">
                <a16:creationId xmlns:a16="http://schemas.microsoft.com/office/drawing/2014/main" id="{76815630-2289-40F9-8172-C4FF7B5D4FCA}"/>
              </a:ext>
            </a:extLst>
          </p:cNvPr>
          <p:cNvPicPr>
            <a:picLocks noChangeAspect="1"/>
          </p:cNvPicPr>
          <p:nvPr/>
        </p:nvPicPr>
        <p:blipFill>
          <a:blip r:embed="rId4"/>
          <a:stretch>
            <a:fillRect/>
          </a:stretch>
        </p:blipFill>
        <p:spPr>
          <a:xfrm>
            <a:off x="452438" y="1896216"/>
            <a:ext cx="731520" cy="731520"/>
          </a:xfrm>
          <a:prstGeom prst="rect">
            <a:avLst/>
          </a:prstGeom>
        </p:spPr>
      </p:pic>
      <p:sp>
        <p:nvSpPr>
          <p:cNvPr id="14" name="TextBox 13">
            <a:extLst>
              <a:ext uri="{FF2B5EF4-FFF2-40B4-BE49-F238E27FC236}">
                <a16:creationId xmlns:a16="http://schemas.microsoft.com/office/drawing/2014/main" id="{C4EC3E2F-3A1C-4CA1-9B68-285A9F82B563}"/>
              </a:ext>
            </a:extLst>
          </p:cNvPr>
          <p:cNvSpPr txBox="1"/>
          <p:nvPr/>
        </p:nvSpPr>
        <p:spPr>
          <a:xfrm>
            <a:off x="1384961" y="2108089"/>
            <a:ext cx="10613364" cy="307777"/>
          </a:xfrm>
          <a:prstGeom prst="rect">
            <a:avLst/>
          </a:prstGeom>
          <a:noFill/>
        </p:spPr>
        <p:txBody>
          <a:bodyPr wrap="square" lIns="0" tIns="0" rIns="0" bIns="0" rtlCol="0" anchor="ctr">
            <a:spAutoFit/>
          </a:bodyPr>
          <a:lstStyle/>
          <a:p>
            <a:r>
              <a:rPr lang="en-US" sz="2000"/>
              <a:t>Triggering automated testing for every code change</a:t>
            </a:r>
          </a:p>
        </p:txBody>
      </p:sp>
      <p:cxnSp>
        <p:nvCxnSpPr>
          <p:cNvPr id="50" name="Straight Connector 49">
            <a:extLst>
              <a:ext uri="{FF2B5EF4-FFF2-40B4-BE49-F238E27FC236}">
                <a16:creationId xmlns:a16="http://schemas.microsoft.com/office/drawing/2014/main" id="{5CDDF33C-E52A-42E6-BC10-019E22C44507}"/>
              </a:ext>
              <a:ext uri="{C183D7F6-B498-43B3-948B-1728B52AA6E4}">
                <adec:decorative xmlns:adec="http://schemas.microsoft.com/office/drawing/2017/decorative" val="1"/>
              </a:ext>
            </a:extLst>
          </p:cNvPr>
          <p:cNvCxnSpPr>
            <a:cxnSpLocks/>
          </p:cNvCxnSpPr>
          <p:nvPr/>
        </p:nvCxnSpPr>
        <p:spPr>
          <a:xfrm>
            <a:off x="1384961" y="2657509"/>
            <a:ext cx="1061336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8" name="Picture 27" descr="Icon of a arrow in a circular path with a timer inside the circle">
            <a:extLst>
              <a:ext uri="{FF2B5EF4-FFF2-40B4-BE49-F238E27FC236}">
                <a16:creationId xmlns:a16="http://schemas.microsoft.com/office/drawing/2014/main" id="{8879A7B0-4289-4841-A24E-77B6A7860FDB}"/>
              </a:ext>
            </a:extLst>
          </p:cNvPr>
          <p:cNvPicPr>
            <a:picLocks noChangeAspect="1"/>
          </p:cNvPicPr>
          <p:nvPr/>
        </p:nvPicPr>
        <p:blipFill>
          <a:blip r:embed="rId5"/>
          <a:stretch>
            <a:fillRect/>
          </a:stretch>
        </p:blipFill>
        <p:spPr>
          <a:xfrm>
            <a:off x="452438" y="2687282"/>
            <a:ext cx="731520" cy="731520"/>
          </a:xfrm>
          <a:prstGeom prst="rect">
            <a:avLst/>
          </a:prstGeom>
        </p:spPr>
      </p:pic>
      <p:sp>
        <p:nvSpPr>
          <p:cNvPr id="18" name="TextBox 17">
            <a:extLst>
              <a:ext uri="{FF2B5EF4-FFF2-40B4-BE49-F238E27FC236}">
                <a16:creationId xmlns:a16="http://schemas.microsoft.com/office/drawing/2014/main" id="{3B20E596-28C9-4B2A-9EAE-B706171D6F43}"/>
              </a:ext>
            </a:extLst>
          </p:cNvPr>
          <p:cNvSpPr txBox="1"/>
          <p:nvPr/>
        </p:nvSpPr>
        <p:spPr>
          <a:xfrm>
            <a:off x="1384961" y="2899156"/>
            <a:ext cx="10613364" cy="307777"/>
          </a:xfrm>
          <a:prstGeom prst="rect">
            <a:avLst/>
          </a:prstGeom>
          <a:noFill/>
        </p:spPr>
        <p:txBody>
          <a:bodyPr wrap="square" lIns="0" tIns="0" rIns="0" bIns="0" rtlCol="0" anchor="ctr">
            <a:spAutoFit/>
          </a:bodyPr>
          <a:lstStyle/>
          <a:p>
            <a:r>
              <a:rPr lang="en-US" sz="2000"/>
              <a:t>Reducing build times for rapid feedback and early detection of problems (risk reduction)</a:t>
            </a:r>
          </a:p>
        </p:txBody>
      </p:sp>
      <p:cxnSp>
        <p:nvCxnSpPr>
          <p:cNvPr id="51" name="Straight Connector 50">
            <a:extLst>
              <a:ext uri="{FF2B5EF4-FFF2-40B4-BE49-F238E27FC236}">
                <a16:creationId xmlns:a16="http://schemas.microsoft.com/office/drawing/2014/main" id="{C48EA419-D7EB-4564-A600-69CB1A883095}"/>
              </a:ext>
              <a:ext uri="{C183D7F6-B498-43B3-948B-1728B52AA6E4}">
                <adec:decorative xmlns:adec="http://schemas.microsoft.com/office/drawing/2017/decorative" val="1"/>
              </a:ext>
            </a:extLst>
          </p:cNvPr>
          <p:cNvCxnSpPr>
            <a:cxnSpLocks/>
          </p:cNvCxnSpPr>
          <p:nvPr/>
        </p:nvCxnSpPr>
        <p:spPr>
          <a:xfrm>
            <a:off x="1384961" y="3448575"/>
            <a:ext cx="1061336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Icon of a screen with three circles enclosed by outward pointing chevrons on left and right">
            <a:extLst>
              <a:ext uri="{FF2B5EF4-FFF2-40B4-BE49-F238E27FC236}">
                <a16:creationId xmlns:a16="http://schemas.microsoft.com/office/drawing/2014/main" id="{0798DCB0-446D-428E-B88F-F232182933E6}"/>
              </a:ext>
            </a:extLst>
          </p:cNvPr>
          <p:cNvPicPr>
            <a:picLocks noChangeAspect="1"/>
          </p:cNvPicPr>
          <p:nvPr/>
        </p:nvPicPr>
        <p:blipFill>
          <a:blip r:embed="rId6"/>
          <a:stretch>
            <a:fillRect/>
          </a:stretch>
        </p:blipFill>
        <p:spPr>
          <a:xfrm>
            <a:off x="451081" y="3478348"/>
            <a:ext cx="732877" cy="731520"/>
          </a:xfrm>
          <a:prstGeom prst="rect">
            <a:avLst/>
          </a:prstGeom>
        </p:spPr>
      </p:pic>
      <p:sp>
        <p:nvSpPr>
          <p:cNvPr id="22" name="TextBox 21">
            <a:extLst>
              <a:ext uri="{FF2B5EF4-FFF2-40B4-BE49-F238E27FC236}">
                <a16:creationId xmlns:a16="http://schemas.microsoft.com/office/drawing/2014/main" id="{AE25470B-1165-451D-909F-D1C68A62E159}"/>
              </a:ext>
            </a:extLst>
          </p:cNvPr>
          <p:cNvSpPr txBox="1"/>
          <p:nvPr/>
        </p:nvSpPr>
        <p:spPr>
          <a:xfrm>
            <a:off x="1384961" y="3690223"/>
            <a:ext cx="10613364" cy="307777"/>
          </a:xfrm>
          <a:prstGeom prst="rect">
            <a:avLst/>
          </a:prstGeom>
          <a:noFill/>
        </p:spPr>
        <p:txBody>
          <a:bodyPr wrap="square" lIns="0" tIns="0" rIns="0" bIns="0" rtlCol="0" anchor="ctr">
            <a:spAutoFit/>
          </a:bodyPr>
          <a:lstStyle/>
          <a:p>
            <a:r>
              <a:rPr lang="en-US" sz="2000"/>
              <a:t>Better management of technical debt and code analysis</a:t>
            </a:r>
          </a:p>
        </p:txBody>
      </p:sp>
      <p:cxnSp>
        <p:nvCxnSpPr>
          <p:cNvPr id="55" name="Straight Connector 54">
            <a:extLst>
              <a:ext uri="{FF2B5EF4-FFF2-40B4-BE49-F238E27FC236}">
                <a16:creationId xmlns:a16="http://schemas.microsoft.com/office/drawing/2014/main" id="{A6FA5AF8-0275-4DC6-98F3-C8A7A41E2D3C}"/>
              </a:ext>
              <a:ext uri="{C183D7F6-B498-43B3-948B-1728B52AA6E4}">
                <adec:decorative xmlns:adec="http://schemas.microsoft.com/office/drawing/2017/decorative" val="1"/>
              </a:ext>
            </a:extLst>
          </p:cNvPr>
          <p:cNvCxnSpPr>
            <a:cxnSpLocks/>
          </p:cNvCxnSpPr>
          <p:nvPr/>
        </p:nvCxnSpPr>
        <p:spPr>
          <a:xfrm>
            <a:off x="1384961" y="4239641"/>
            <a:ext cx="1061336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 name="Picture 14" descr="Icon of a meter">
            <a:extLst>
              <a:ext uri="{FF2B5EF4-FFF2-40B4-BE49-F238E27FC236}">
                <a16:creationId xmlns:a16="http://schemas.microsoft.com/office/drawing/2014/main" id="{2A716BF1-B25E-48BA-8783-B28E714ACB62}"/>
              </a:ext>
            </a:extLst>
          </p:cNvPr>
          <p:cNvPicPr>
            <a:picLocks noChangeAspect="1"/>
          </p:cNvPicPr>
          <p:nvPr/>
        </p:nvPicPr>
        <p:blipFill>
          <a:blip r:embed="rId7"/>
          <a:stretch>
            <a:fillRect/>
          </a:stretch>
        </p:blipFill>
        <p:spPr>
          <a:xfrm>
            <a:off x="452438" y="4269414"/>
            <a:ext cx="731520" cy="731520"/>
          </a:xfrm>
          <a:prstGeom prst="rect">
            <a:avLst/>
          </a:prstGeom>
        </p:spPr>
      </p:pic>
      <p:sp>
        <p:nvSpPr>
          <p:cNvPr id="26" name="TextBox 25">
            <a:extLst>
              <a:ext uri="{FF2B5EF4-FFF2-40B4-BE49-F238E27FC236}">
                <a16:creationId xmlns:a16="http://schemas.microsoft.com/office/drawing/2014/main" id="{C41BCACF-19BE-40FD-90D2-16DC15C5542A}"/>
              </a:ext>
            </a:extLst>
          </p:cNvPr>
          <p:cNvSpPr txBox="1"/>
          <p:nvPr/>
        </p:nvSpPr>
        <p:spPr>
          <a:xfrm>
            <a:off x="1384961" y="4481290"/>
            <a:ext cx="10613364" cy="307777"/>
          </a:xfrm>
          <a:prstGeom prst="rect">
            <a:avLst/>
          </a:prstGeom>
          <a:noFill/>
        </p:spPr>
        <p:txBody>
          <a:bodyPr wrap="square" lIns="0" tIns="0" rIns="0" bIns="0" rtlCol="0" anchor="ctr">
            <a:spAutoFit/>
          </a:bodyPr>
          <a:lstStyle/>
          <a:p>
            <a:r>
              <a:rPr lang="en-US" sz="2000"/>
              <a:t>Reducing long, difficult, and bug-inducing merges</a:t>
            </a:r>
          </a:p>
        </p:txBody>
      </p:sp>
      <p:cxnSp>
        <p:nvCxnSpPr>
          <p:cNvPr id="52" name="Straight Connector 51">
            <a:extLst>
              <a:ext uri="{FF2B5EF4-FFF2-40B4-BE49-F238E27FC236}">
                <a16:creationId xmlns:a16="http://schemas.microsoft.com/office/drawing/2014/main" id="{AFC882AA-34BE-4D48-9B3D-27771FFE7517}"/>
              </a:ext>
              <a:ext uri="{C183D7F6-B498-43B3-948B-1728B52AA6E4}">
                <adec:decorative xmlns:adec="http://schemas.microsoft.com/office/drawing/2017/decorative" val="1"/>
              </a:ext>
            </a:extLst>
          </p:cNvPr>
          <p:cNvCxnSpPr>
            <a:cxnSpLocks/>
          </p:cNvCxnSpPr>
          <p:nvPr/>
        </p:nvCxnSpPr>
        <p:spPr>
          <a:xfrm>
            <a:off x="1384961" y="5030707"/>
            <a:ext cx="1061336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Icon of arrow positioned diagonally upwards">
            <a:extLst>
              <a:ext uri="{FF2B5EF4-FFF2-40B4-BE49-F238E27FC236}">
                <a16:creationId xmlns:a16="http://schemas.microsoft.com/office/drawing/2014/main" id="{B4124AF4-CF88-49FE-9929-4036E6981C6E}"/>
              </a:ext>
            </a:extLst>
          </p:cNvPr>
          <p:cNvPicPr>
            <a:picLocks noChangeAspect="1"/>
          </p:cNvPicPr>
          <p:nvPr/>
        </p:nvPicPr>
        <p:blipFill>
          <a:blip r:embed="rId8"/>
          <a:stretch>
            <a:fillRect/>
          </a:stretch>
        </p:blipFill>
        <p:spPr>
          <a:xfrm>
            <a:off x="452438" y="5060480"/>
            <a:ext cx="731520" cy="731520"/>
          </a:xfrm>
          <a:prstGeom prst="rect">
            <a:avLst/>
          </a:prstGeom>
        </p:spPr>
      </p:pic>
      <p:sp>
        <p:nvSpPr>
          <p:cNvPr id="30" name="TextBox 29">
            <a:extLst>
              <a:ext uri="{FF2B5EF4-FFF2-40B4-BE49-F238E27FC236}">
                <a16:creationId xmlns:a16="http://schemas.microsoft.com/office/drawing/2014/main" id="{ECEDAB06-335E-45BC-B75D-2A4FE6E720D3}"/>
              </a:ext>
            </a:extLst>
          </p:cNvPr>
          <p:cNvSpPr txBox="1"/>
          <p:nvPr/>
        </p:nvSpPr>
        <p:spPr>
          <a:xfrm>
            <a:off x="1384961" y="5272357"/>
            <a:ext cx="10613364" cy="307777"/>
          </a:xfrm>
          <a:prstGeom prst="rect">
            <a:avLst/>
          </a:prstGeom>
          <a:noFill/>
        </p:spPr>
        <p:txBody>
          <a:bodyPr wrap="square" lIns="0" tIns="0" rIns="0" bIns="0" rtlCol="0" anchor="ctr">
            <a:spAutoFit/>
          </a:bodyPr>
          <a:lstStyle/>
          <a:p>
            <a:r>
              <a:rPr lang="en-US" sz="2000" dirty="0"/>
              <a:t>Increasing confidence in codebase health long before production deployment</a:t>
            </a:r>
          </a:p>
        </p:txBody>
      </p:sp>
      <p:cxnSp>
        <p:nvCxnSpPr>
          <p:cNvPr id="53" name="Straight Connector 52">
            <a:extLst>
              <a:ext uri="{FF2B5EF4-FFF2-40B4-BE49-F238E27FC236}">
                <a16:creationId xmlns:a16="http://schemas.microsoft.com/office/drawing/2014/main" id="{0F0138AF-D12A-4654-A66B-EC904DA117EB}"/>
              </a:ext>
              <a:ext uri="{C183D7F6-B498-43B3-948B-1728B52AA6E4}">
                <adec:decorative xmlns:adec="http://schemas.microsoft.com/office/drawing/2017/decorative" val="1"/>
              </a:ext>
            </a:extLst>
          </p:cNvPr>
          <p:cNvCxnSpPr>
            <a:cxnSpLocks/>
          </p:cNvCxnSpPr>
          <p:nvPr/>
        </p:nvCxnSpPr>
        <p:spPr>
          <a:xfrm>
            <a:off x="1384961" y="5821773"/>
            <a:ext cx="1061336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descr="Icon of two chat bubbles">
            <a:extLst>
              <a:ext uri="{FF2B5EF4-FFF2-40B4-BE49-F238E27FC236}">
                <a16:creationId xmlns:a16="http://schemas.microsoft.com/office/drawing/2014/main" id="{CE10324C-C48D-47FB-85F8-1D0A97A8061D}"/>
              </a:ext>
            </a:extLst>
          </p:cNvPr>
          <p:cNvPicPr>
            <a:picLocks noChangeAspect="1"/>
          </p:cNvPicPr>
          <p:nvPr/>
        </p:nvPicPr>
        <p:blipFill>
          <a:blip r:embed="rId9"/>
          <a:stretch>
            <a:fillRect/>
          </a:stretch>
        </p:blipFill>
        <p:spPr>
          <a:xfrm>
            <a:off x="452438" y="5851550"/>
            <a:ext cx="731520" cy="731520"/>
          </a:xfrm>
          <a:prstGeom prst="rect">
            <a:avLst/>
          </a:prstGeom>
        </p:spPr>
      </p:pic>
      <p:sp>
        <p:nvSpPr>
          <p:cNvPr id="34" name="TextBox 33">
            <a:extLst>
              <a:ext uri="{FF2B5EF4-FFF2-40B4-BE49-F238E27FC236}">
                <a16:creationId xmlns:a16="http://schemas.microsoft.com/office/drawing/2014/main" id="{561B3073-AA8F-49CC-9BF6-5B3B8C418F41}"/>
              </a:ext>
            </a:extLst>
          </p:cNvPr>
          <p:cNvSpPr txBox="1"/>
          <p:nvPr/>
        </p:nvSpPr>
        <p:spPr>
          <a:xfrm>
            <a:off x="1384961" y="6063422"/>
            <a:ext cx="10613364" cy="307777"/>
          </a:xfrm>
          <a:prstGeom prst="rect">
            <a:avLst/>
          </a:prstGeom>
          <a:noFill/>
        </p:spPr>
        <p:txBody>
          <a:bodyPr wrap="square" lIns="0" tIns="0" rIns="0" bIns="0" rtlCol="0" anchor="ctr">
            <a:spAutoFit/>
          </a:bodyPr>
          <a:lstStyle/>
          <a:p>
            <a:r>
              <a:rPr lang="en-US" sz="2000"/>
              <a:t>Rapid feedback to the developer</a:t>
            </a:r>
          </a:p>
        </p:txBody>
      </p:sp>
    </p:spTree>
    <p:extLst>
      <p:ext uri="{BB962C8B-B14F-4D97-AF65-F5344CB8AC3E}">
        <p14:creationId xmlns:p14="http://schemas.microsoft.com/office/powerpoint/2010/main" val="155577755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2A590-392E-4905-B288-51272DE26608}"/>
              </a:ext>
            </a:extLst>
          </p:cNvPr>
          <p:cNvSpPr>
            <a:spLocks noGrp="1"/>
          </p:cNvSpPr>
          <p:nvPr>
            <p:ph type="title"/>
          </p:nvPr>
        </p:nvSpPr>
        <p:spPr>
          <a:xfrm>
            <a:off x="465138" y="632779"/>
            <a:ext cx="11533187" cy="411162"/>
          </a:xfrm>
        </p:spPr>
        <p:txBody>
          <a:bodyPr/>
          <a:lstStyle/>
          <a:p>
            <a:r>
              <a:rPr lang="en-US" dirty="0"/>
              <a:t>Discussion: Continuous integration</a:t>
            </a:r>
          </a:p>
        </p:txBody>
      </p:sp>
      <p:pic>
        <p:nvPicPr>
          <p:cNvPr id="3" name="Picture 2" descr="Icon of a fragmented arc with an arrow going upwards">
            <a:extLst>
              <a:ext uri="{FF2B5EF4-FFF2-40B4-BE49-F238E27FC236}">
                <a16:creationId xmlns:a16="http://schemas.microsoft.com/office/drawing/2014/main" id="{DD686D41-8553-4340-9B5B-6879ED1FC6C8}"/>
              </a:ext>
            </a:extLst>
          </p:cNvPr>
          <p:cNvPicPr>
            <a:picLocks noChangeAspect="1"/>
          </p:cNvPicPr>
          <p:nvPr/>
        </p:nvPicPr>
        <p:blipFill rotWithShape="1">
          <a:blip r:embed="rId4"/>
          <a:srcRect l="1212" t="1212" r="1212" b="1212"/>
          <a:stretch/>
        </p:blipFill>
        <p:spPr>
          <a:xfrm>
            <a:off x="402562" y="1415143"/>
            <a:ext cx="952738" cy="950976"/>
          </a:xfrm>
          <a:prstGeom prst="ellipse">
            <a:avLst/>
          </a:prstGeom>
        </p:spPr>
      </p:pic>
      <p:sp>
        <p:nvSpPr>
          <p:cNvPr id="23" name="TextBox 22">
            <a:extLst>
              <a:ext uri="{FF2B5EF4-FFF2-40B4-BE49-F238E27FC236}">
                <a16:creationId xmlns:a16="http://schemas.microsoft.com/office/drawing/2014/main" id="{2F0FA708-1E58-4597-8A4C-6ED6A1825EE5}"/>
              </a:ext>
            </a:extLst>
          </p:cNvPr>
          <p:cNvSpPr txBox="1"/>
          <p:nvPr/>
        </p:nvSpPr>
        <p:spPr>
          <a:xfrm>
            <a:off x="1669068" y="1613632"/>
            <a:ext cx="5457446" cy="553998"/>
          </a:xfrm>
          <a:prstGeom prst="rect">
            <a:avLst/>
          </a:prstGeom>
          <a:noFill/>
        </p:spPr>
        <p:txBody>
          <a:bodyPr wrap="square" lIns="0" tIns="0" rIns="0" bIns="0" rtlCol="0" anchor="ctr">
            <a:noAutofit/>
          </a:bodyPr>
          <a:lstStyle/>
          <a:p>
            <a:r>
              <a:rPr lang="en-US" sz="2400" dirty="0"/>
              <a:t>Have you tried to implement continuous integration in your organization? </a:t>
            </a:r>
          </a:p>
        </p:txBody>
      </p:sp>
      <p:cxnSp>
        <p:nvCxnSpPr>
          <p:cNvPr id="33" name="Straight Connector 32">
            <a:extLst>
              <a:ext uri="{FF2B5EF4-FFF2-40B4-BE49-F238E27FC236}">
                <a16:creationId xmlns:a16="http://schemas.microsoft.com/office/drawing/2014/main" id="{BE04BAB5-E1F5-4A87-85A1-5BBF9822206E}"/>
              </a:ext>
              <a:ext uri="{C183D7F6-B498-43B3-948B-1728B52AA6E4}">
                <adec:decorative xmlns:adec="http://schemas.microsoft.com/office/drawing/2017/decorative" val="1"/>
              </a:ext>
            </a:extLst>
          </p:cNvPr>
          <p:cNvCxnSpPr>
            <a:cxnSpLocks/>
          </p:cNvCxnSpPr>
          <p:nvPr/>
        </p:nvCxnSpPr>
        <p:spPr>
          <a:xfrm>
            <a:off x="1669068" y="2540260"/>
            <a:ext cx="545744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Icon of a glass globe with a zig zag line ">
            <a:extLst>
              <a:ext uri="{FF2B5EF4-FFF2-40B4-BE49-F238E27FC236}">
                <a16:creationId xmlns:a16="http://schemas.microsoft.com/office/drawing/2014/main" id="{08DB480E-ED92-41A9-A603-4B88842D9123}"/>
              </a:ext>
            </a:extLst>
          </p:cNvPr>
          <p:cNvPicPr>
            <a:picLocks noChangeAspect="1"/>
          </p:cNvPicPr>
          <p:nvPr/>
        </p:nvPicPr>
        <p:blipFill rotWithShape="1">
          <a:blip r:embed="rId5"/>
          <a:srcRect l="1032" t="1032" r="1032" b="1032"/>
          <a:stretch/>
        </p:blipFill>
        <p:spPr>
          <a:xfrm>
            <a:off x="401075" y="2714401"/>
            <a:ext cx="950976" cy="950976"/>
          </a:xfrm>
          <a:prstGeom prst="ellipse">
            <a:avLst/>
          </a:prstGeom>
        </p:spPr>
      </p:pic>
      <p:sp>
        <p:nvSpPr>
          <p:cNvPr id="27" name="TextBox 26">
            <a:extLst>
              <a:ext uri="{FF2B5EF4-FFF2-40B4-BE49-F238E27FC236}">
                <a16:creationId xmlns:a16="http://schemas.microsoft.com/office/drawing/2014/main" id="{A5FA1DF9-D0C6-4F11-A2D1-4EADBC6D0E12}"/>
              </a:ext>
            </a:extLst>
          </p:cNvPr>
          <p:cNvSpPr txBox="1"/>
          <p:nvPr/>
        </p:nvSpPr>
        <p:spPr>
          <a:xfrm>
            <a:off x="1669068" y="2820557"/>
            <a:ext cx="5457446" cy="738664"/>
          </a:xfrm>
          <a:prstGeom prst="rect">
            <a:avLst/>
          </a:prstGeom>
          <a:noFill/>
        </p:spPr>
        <p:txBody>
          <a:bodyPr wrap="square" lIns="0" tIns="0" rIns="0" bIns="0" rtlCol="0" anchor="ctr">
            <a:spAutoFit/>
          </a:bodyPr>
          <a:lstStyle/>
          <a:p>
            <a:r>
              <a:rPr lang="en-US" sz="2400"/>
              <a:t>If you where successful, what lessons did you learn? </a:t>
            </a:r>
          </a:p>
        </p:txBody>
      </p:sp>
      <p:cxnSp>
        <p:nvCxnSpPr>
          <p:cNvPr id="28" name="Straight Connector 27">
            <a:extLst>
              <a:ext uri="{FF2B5EF4-FFF2-40B4-BE49-F238E27FC236}">
                <a16:creationId xmlns:a16="http://schemas.microsoft.com/office/drawing/2014/main" id="{27A6189A-C542-483B-98B6-081DE558F41A}"/>
              </a:ext>
              <a:ext uri="{C183D7F6-B498-43B3-948B-1728B52AA6E4}">
                <adec:decorative xmlns:adec="http://schemas.microsoft.com/office/drawing/2017/decorative" val="1"/>
              </a:ext>
            </a:extLst>
          </p:cNvPr>
          <p:cNvCxnSpPr>
            <a:cxnSpLocks/>
          </p:cNvCxnSpPr>
          <p:nvPr/>
        </p:nvCxnSpPr>
        <p:spPr>
          <a:xfrm>
            <a:off x="1669068" y="3839518"/>
            <a:ext cx="545744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Icon of a wrench and a clipboard">
            <a:extLst>
              <a:ext uri="{FF2B5EF4-FFF2-40B4-BE49-F238E27FC236}">
                <a16:creationId xmlns:a16="http://schemas.microsoft.com/office/drawing/2014/main" id="{5133F435-D41B-4795-ABB7-FD2A3FB1D5B5}"/>
              </a:ext>
            </a:extLst>
          </p:cNvPr>
          <p:cNvPicPr>
            <a:picLocks noChangeAspect="1"/>
          </p:cNvPicPr>
          <p:nvPr/>
        </p:nvPicPr>
        <p:blipFill rotWithShape="1">
          <a:blip r:embed="rId6"/>
          <a:srcRect l="743" t="743" r="743" b="743"/>
          <a:stretch/>
        </p:blipFill>
        <p:spPr>
          <a:xfrm>
            <a:off x="398694" y="4013658"/>
            <a:ext cx="950976" cy="950976"/>
          </a:xfrm>
          <a:prstGeom prst="ellipse">
            <a:avLst/>
          </a:prstGeom>
        </p:spPr>
      </p:pic>
      <p:sp>
        <p:nvSpPr>
          <p:cNvPr id="32" name="TextBox 31">
            <a:extLst>
              <a:ext uri="{FF2B5EF4-FFF2-40B4-BE49-F238E27FC236}">
                <a16:creationId xmlns:a16="http://schemas.microsoft.com/office/drawing/2014/main" id="{6A0879D2-7C33-40EE-846B-A54BBF5BEDE4}"/>
              </a:ext>
            </a:extLst>
          </p:cNvPr>
          <p:cNvSpPr txBox="1"/>
          <p:nvPr/>
        </p:nvSpPr>
        <p:spPr>
          <a:xfrm>
            <a:off x="1669068" y="4212147"/>
            <a:ext cx="5457446" cy="553998"/>
          </a:xfrm>
          <a:prstGeom prst="rect">
            <a:avLst/>
          </a:prstGeom>
          <a:noFill/>
        </p:spPr>
        <p:txBody>
          <a:bodyPr wrap="square" lIns="0" tIns="0" rIns="0" bIns="0" rtlCol="0" anchor="ctr">
            <a:noAutofit/>
          </a:bodyPr>
          <a:lstStyle/>
          <a:p>
            <a:r>
              <a:rPr lang="en-US" sz="2400" dirty="0"/>
              <a:t>If you were not successful, what were</a:t>
            </a:r>
            <a:br>
              <a:rPr lang="en-US" sz="2400" dirty="0"/>
            </a:br>
            <a:r>
              <a:rPr lang="en-US" sz="2400" dirty="0"/>
              <a:t>the challenges?</a:t>
            </a:r>
          </a:p>
        </p:txBody>
      </p:sp>
    </p:spTree>
    <p:extLst>
      <p:ext uri="{BB962C8B-B14F-4D97-AF65-F5344CB8AC3E}">
        <p14:creationId xmlns:p14="http://schemas.microsoft.com/office/powerpoint/2010/main" val="37953836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151E0-D527-4C06-8B0A-A07A87E0D349}"/>
              </a:ext>
            </a:extLst>
          </p:cNvPr>
          <p:cNvSpPr>
            <a:spLocks noGrp="1"/>
          </p:cNvSpPr>
          <p:nvPr>
            <p:ph type="title"/>
          </p:nvPr>
        </p:nvSpPr>
        <p:spPr/>
        <p:txBody>
          <a:bodyPr/>
          <a:lstStyle/>
          <a:p>
            <a:r>
              <a:rPr lang="en-US" dirty="0"/>
              <a:t>Build number formatting and build status</a:t>
            </a:r>
          </a:p>
        </p:txBody>
      </p:sp>
      <p:sp>
        <p:nvSpPr>
          <p:cNvPr id="10" name="Rectangle 9">
            <a:extLst>
              <a:ext uri="{FF2B5EF4-FFF2-40B4-BE49-F238E27FC236}">
                <a16:creationId xmlns:a16="http://schemas.microsoft.com/office/drawing/2014/main" id="{0E1C78D9-ED0D-4E19-B911-47133707373C}"/>
              </a:ext>
            </a:extLst>
          </p:cNvPr>
          <p:cNvSpPr/>
          <p:nvPr/>
        </p:nvSpPr>
        <p:spPr>
          <a:xfrm>
            <a:off x="427037" y="1618488"/>
            <a:ext cx="5693107" cy="332898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chemeClr val="tx1"/>
                </a:solidFill>
                <a:latin typeface="+mj-lt"/>
                <a:cs typeface="Segoe UI" pitchFamily="34" charset="0"/>
              </a:rPr>
              <a:t>Build number formatting</a:t>
            </a:r>
          </a:p>
        </p:txBody>
      </p:sp>
      <p:pic>
        <p:nvPicPr>
          <p:cNvPr id="4" name="Picture 3" descr="Screenshot of the build number format in the build properties options">
            <a:extLst>
              <a:ext uri="{FF2B5EF4-FFF2-40B4-BE49-F238E27FC236}">
                <a16:creationId xmlns:a16="http://schemas.microsoft.com/office/drawing/2014/main" id="{DECCA724-6A48-43CC-AC10-FE238B201C2F}"/>
              </a:ext>
            </a:extLst>
          </p:cNvPr>
          <p:cNvPicPr>
            <a:picLocks noChangeAspect="1"/>
          </p:cNvPicPr>
          <p:nvPr/>
        </p:nvPicPr>
        <p:blipFill rotWithShape="1">
          <a:blip r:embed="rId3"/>
          <a:srcRect l="-20105" t="-1573" r="-18405" b="-1963"/>
          <a:stretch/>
        </p:blipFill>
        <p:spPr>
          <a:xfrm>
            <a:off x="594398" y="2664801"/>
            <a:ext cx="5358384" cy="2075688"/>
          </a:xfrm>
          <a:prstGeom prst="rect">
            <a:avLst/>
          </a:prstGeom>
          <a:ln>
            <a:solidFill>
              <a:schemeClr val="bg1">
                <a:lumMod val="95000"/>
              </a:schemeClr>
            </a:solidFill>
          </a:ln>
        </p:spPr>
      </p:pic>
      <p:sp>
        <p:nvSpPr>
          <p:cNvPr id="11" name="Rectangle 10">
            <a:extLst>
              <a:ext uri="{FF2B5EF4-FFF2-40B4-BE49-F238E27FC236}">
                <a16:creationId xmlns:a16="http://schemas.microsoft.com/office/drawing/2014/main" id="{D29953CF-3E14-4030-9729-10C878D6FA43}"/>
              </a:ext>
            </a:extLst>
          </p:cNvPr>
          <p:cNvSpPr/>
          <p:nvPr/>
        </p:nvSpPr>
        <p:spPr>
          <a:xfrm>
            <a:off x="6305217" y="1618488"/>
            <a:ext cx="5693107" cy="332898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latin typeface="+mj-lt"/>
                <a:cs typeface="Segoe UI" pitchFamily="34" charset="0"/>
              </a:rPr>
              <a:t>Build status</a:t>
            </a:r>
            <a:br>
              <a:rPr lang="en-US" sz="2400" dirty="0">
                <a:solidFill>
                  <a:schemeClr val="tx1"/>
                </a:solidFill>
                <a:latin typeface="+mj-lt"/>
                <a:cs typeface="Segoe UI" pitchFamily="34" charset="0"/>
              </a:rPr>
            </a:br>
            <a:r>
              <a:rPr lang="en-US" sz="2400" dirty="0">
                <a:solidFill>
                  <a:schemeClr val="tx1"/>
                </a:solidFill>
                <a:latin typeface="+mj-lt"/>
                <a:cs typeface="Segoe UI" pitchFamily="34" charset="0"/>
              </a:rPr>
              <a:t>(enabled, paused, disabled)</a:t>
            </a:r>
          </a:p>
        </p:txBody>
      </p:sp>
      <p:pic>
        <p:nvPicPr>
          <p:cNvPr id="7" name="Picture 6" descr="Screenshot of the build request is processing selections: enabled, paused and disabled">
            <a:extLst>
              <a:ext uri="{FF2B5EF4-FFF2-40B4-BE49-F238E27FC236}">
                <a16:creationId xmlns:a16="http://schemas.microsoft.com/office/drawing/2014/main" id="{0B2DADDE-657C-4D5E-B6E7-108028748E69}"/>
              </a:ext>
            </a:extLst>
          </p:cNvPr>
          <p:cNvPicPr>
            <a:picLocks noChangeAspect="1"/>
          </p:cNvPicPr>
          <p:nvPr/>
        </p:nvPicPr>
        <p:blipFill rotWithShape="1">
          <a:blip r:embed="rId4"/>
          <a:srcRect l="-2312" t="-4426" r="2312" b="-33382"/>
          <a:stretch/>
        </p:blipFill>
        <p:spPr>
          <a:xfrm>
            <a:off x="6474338" y="2693225"/>
            <a:ext cx="5354863" cy="2076449"/>
          </a:xfrm>
          <a:prstGeom prst="rect">
            <a:avLst/>
          </a:prstGeom>
          <a:ln>
            <a:solidFill>
              <a:schemeClr val="bg1">
                <a:lumMod val="95000"/>
              </a:schemeClr>
            </a:solidFill>
          </a:ln>
        </p:spPr>
      </p:pic>
    </p:spTree>
    <p:extLst>
      <p:ext uri="{BB962C8B-B14F-4D97-AF65-F5344CB8AC3E}">
        <p14:creationId xmlns:p14="http://schemas.microsoft.com/office/powerpoint/2010/main" val="42495456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151E0-D527-4C06-8B0A-A07A87E0D349}"/>
              </a:ext>
            </a:extLst>
          </p:cNvPr>
          <p:cNvSpPr>
            <a:spLocks noGrp="1"/>
          </p:cNvSpPr>
          <p:nvPr>
            <p:ph type="title"/>
          </p:nvPr>
        </p:nvSpPr>
        <p:spPr/>
        <p:txBody>
          <a:bodyPr/>
          <a:lstStyle/>
          <a:p>
            <a:r>
              <a:rPr lang="en-US" dirty="0"/>
              <a:t>Authorization and timeouts, and badges</a:t>
            </a:r>
          </a:p>
        </p:txBody>
      </p:sp>
      <p:sp>
        <p:nvSpPr>
          <p:cNvPr id="3" name="Rectangle 2">
            <a:extLst>
              <a:ext uri="{FF2B5EF4-FFF2-40B4-BE49-F238E27FC236}">
                <a16:creationId xmlns:a16="http://schemas.microsoft.com/office/drawing/2014/main" id="{01FE0310-3FD3-4648-9501-5F618E2B4CD3}"/>
              </a:ext>
            </a:extLst>
          </p:cNvPr>
          <p:cNvSpPr/>
          <p:nvPr/>
        </p:nvSpPr>
        <p:spPr>
          <a:xfrm>
            <a:off x="427037" y="1618569"/>
            <a:ext cx="5693107" cy="421617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latin typeface="+mj-lt"/>
                <a:cs typeface="Segoe UI" pitchFamily="34" charset="0"/>
              </a:rPr>
              <a:t>Authorization and Timeouts (scope, job timeout, cancel job timeout)</a:t>
            </a:r>
          </a:p>
        </p:txBody>
      </p:sp>
      <p:pic>
        <p:nvPicPr>
          <p:cNvPr id="20" name="Picture 19" descr="Screenshot of the Build Job Properties page. The build scope is project collection. The build timeout is 60. The build cancel timeout is 5 minutes">
            <a:extLst>
              <a:ext uri="{FF2B5EF4-FFF2-40B4-BE49-F238E27FC236}">
                <a16:creationId xmlns:a16="http://schemas.microsoft.com/office/drawing/2014/main" id="{87305007-FF67-4B56-B4D4-BDA5883362F6}"/>
              </a:ext>
            </a:extLst>
          </p:cNvPr>
          <p:cNvPicPr>
            <a:picLocks noChangeAspect="1"/>
          </p:cNvPicPr>
          <p:nvPr/>
        </p:nvPicPr>
        <p:blipFill>
          <a:blip r:embed="rId3"/>
          <a:stretch>
            <a:fillRect/>
          </a:stretch>
        </p:blipFill>
        <p:spPr>
          <a:xfrm>
            <a:off x="594398" y="2672656"/>
            <a:ext cx="5358384" cy="3031005"/>
          </a:xfrm>
          <a:prstGeom prst="rect">
            <a:avLst/>
          </a:prstGeom>
        </p:spPr>
      </p:pic>
      <p:sp>
        <p:nvSpPr>
          <p:cNvPr id="6" name="Rectangle 5">
            <a:extLst>
              <a:ext uri="{FF2B5EF4-FFF2-40B4-BE49-F238E27FC236}">
                <a16:creationId xmlns:a16="http://schemas.microsoft.com/office/drawing/2014/main" id="{0FAC8DB3-12F6-4F63-98DD-7317CAA73D90}"/>
              </a:ext>
            </a:extLst>
          </p:cNvPr>
          <p:cNvSpPr/>
          <p:nvPr/>
        </p:nvSpPr>
        <p:spPr>
          <a:xfrm>
            <a:off x="6305217" y="1618569"/>
            <a:ext cx="5693107" cy="421617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latin typeface="+mj-lt"/>
                <a:cs typeface="Segoe UI" pitchFamily="34" charset="0"/>
              </a:rPr>
              <a:t>Badges</a:t>
            </a:r>
          </a:p>
        </p:txBody>
      </p:sp>
      <p:pic>
        <p:nvPicPr>
          <p:cNvPr id="22" name="Picture 21" descr="Screenshot of the Azure Pipelines badge which has Succeeded">
            <a:extLst>
              <a:ext uri="{FF2B5EF4-FFF2-40B4-BE49-F238E27FC236}">
                <a16:creationId xmlns:a16="http://schemas.microsoft.com/office/drawing/2014/main" id="{6DB34D3D-48E7-471F-865C-890555EA092A}"/>
              </a:ext>
            </a:extLst>
          </p:cNvPr>
          <p:cNvPicPr>
            <a:picLocks noChangeAspect="1"/>
          </p:cNvPicPr>
          <p:nvPr/>
        </p:nvPicPr>
        <p:blipFill>
          <a:blip r:embed="rId4"/>
          <a:stretch>
            <a:fillRect/>
          </a:stretch>
        </p:blipFill>
        <p:spPr>
          <a:xfrm>
            <a:off x="6474338" y="2693306"/>
            <a:ext cx="5358384" cy="913642"/>
          </a:xfrm>
          <a:prstGeom prst="rect">
            <a:avLst/>
          </a:prstGeom>
        </p:spPr>
      </p:pic>
    </p:spTree>
    <p:extLst>
      <p:ext uri="{BB962C8B-B14F-4D97-AF65-F5344CB8AC3E}">
        <p14:creationId xmlns:p14="http://schemas.microsoft.com/office/powerpoint/2010/main" val="313474208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Lesson 10: Implementing a build strategy</a:t>
            </a:r>
          </a:p>
        </p:txBody>
      </p:sp>
      <p:pic>
        <p:nvPicPr>
          <p:cNvPr id="3" name="Picture 2" descr="Icon of thick lines and circles arranged to form a square pattern">
            <a:extLst>
              <a:ext uri="{FF2B5EF4-FFF2-40B4-BE49-F238E27FC236}">
                <a16:creationId xmlns:a16="http://schemas.microsoft.com/office/drawing/2014/main" id="{E7AF038F-CC6B-4B9E-A481-0E5E41106DFB}"/>
              </a:ext>
            </a:extLst>
          </p:cNvPr>
          <p:cNvPicPr>
            <a:picLocks noChangeAspect="1"/>
          </p:cNvPicPr>
          <p:nvPr/>
        </p:nvPicPr>
        <p:blipFill>
          <a:blip r:embed="rId3">
            <a:clrChange>
              <a:clrFrom>
                <a:srgbClr val="FFFFFF"/>
              </a:clrFrom>
              <a:clrTo>
                <a:srgbClr val="FFFFFF">
                  <a:alpha val="0"/>
                </a:srgbClr>
              </a:clrTo>
            </a:clrChange>
          </a:blip>
          <a:srcRect/>
          <a:stretch/>
        </p:blipFill>
        <p:spPr>
          <a:xfrm>
            <a:off x="10475389" y="3040062"/>
            <a:ext cx="914400" cy="914400"/>
          </a:xfrm>
          <a:prstGeom prst="rect">
            <a:avLst/>
          </a:prstGeom>
        </p:spPr>
      </p:pic>
    </p:spTree>
    <p:extLst>
      <p:ext uri="{BB962C8B-B14F-4D97-AF65-F5344CB8AC3E}">
        <p14:creationId xmlns:p14="http://schemas.microsoft.com/office/powerpoint/2010/main" val="158707290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381AD-4296-4B5B-A173-CAB1822F7A64}"/>
              </a:ext>
            </a:extLst>
          </p:cNvPr>
          <p:cNvSpPr>
            <a:spLocks noGrp="1"/>
          </p:cNvSpPr>
          <p:nvPr>
            <p:ph type="title"/>
          </p:nvPr>
        </p:nvSpPr>
        <p:spPr>
          <a:xfrm>
            <a:off x="465138" y="632779"/>
            <a:ext cx="11533187" cy="411162"/>
          </a:xfrm>
        </p:spPr>
        <p:txBody>
          <a:bodyPr/>
          <a:lstStyle/>
          <a:p>
            <a:r>
              <a:rPr lang="en-US" dirty="0"/>
              <a:t>Configuring agent demands</a:t>
            </a:r>
          </a:p>
        </p:txBody>
      </p:sp>
      <p:sp>
        <p:nvSpPr>
          <p:cNvPr id="21" name="Rectangle 20">
            <a:extLst>
              <a:ext uri="{FF2B5EF4-FFF2-40B4-BE49-F238E27FC236}">
                <a16:creationId xmlns:a16="http://schemas.microsoft.com/office/drawing/2014/main" id="{CAA2C87D-08E5-41D7-8F10-D4EF24F05BCB}"/>
              </a:ext>
            </a:extLst>
          </p:cNvPr>
          <p:cNvSpPr/>
          <p:nvPr/>
        </p:nvSpPr>
        <p:spPr>
          <a:xfrm>
            <a:off x="427038" y="1467985"/>
            <a:ext cx="4297362" cy="478155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t" anchorCtr="0">
            <a:noAutofit/>
          </a:bodyPr>
          <a:lstStyle/>
          <a:p>
            <a:pPr>
              <a:spcBef>
                <a:spcPts val="1200"/>
              </a:spcBef>
            </a:pPr>
            <a:r>
              <a:rPr lang="en-US" sz="2400" dirty="0">
                <a:solidFill>
                  <a:schemeClr val="tx1"/>
                </a:solidFill>
                <a:cs typeface="Segoe UI Semilight"/>
              </a:rPr>
              <a:t>User Capabilities</a:t>
            </a:r>
          </a:p>
          <a:p>
            <a:pPr>
              <a:spcBef>
                <a:spcPts val="1200"/>
              </a:spcBef>
            </a:pPr>
            <a:r>
              <a:rPr lang="en-US" sz="2400" dirty="0">
                <a:solidFill>
                  <a:schemeClr val="tx1"/>
                </a:solidFill>
                <a:cs typeface="Segoe UI Semilight"/>
              </a:rPr>
              <a:t>System Capabilities</a:t>
            </a:r>
          </a:p>
          <a:p>
            <a:pPr>
              <a:spcBef>
                <a:spcPts val="1200"/>
              </a:spcBef>
            </a:pPr>
            <a:r>
              <a:rPr lang="en-US" sz="2400" dirty="0">
                <a:solidFill>
                  <a:schemeClr val="tx1"/>
                </a:solidFill>
                <a:cs typeface="Segoe UI Semilight"/>
              </a:rPr>
              <a:t>Agents can have different authorization and timeout settings</a:t>
            </a:r>
          </a:p>
        </p:txBody>
      </p:sp>
      <p:sp>
        <p:nvSpPr>
          <p:cNvPr id="24" name="Rectangle 23">
            <a:extLst>
              <a:ext uri="{FF2B5EF4-FFF2-40B4-BE49-F238E27FC236}">
                <a16:creationId xmlns:a16="http://schemas.microsoft.com/office/drawing/2014/main" id="{A9A7D664-61B3-4DA0-937D-3A6848D67D39}"/>
              </a:ext>
              <a:ext uri="{C183D7F6-B498-43B3-948B-1728B52AA6E4}">
                <adec:decorative xmlns:adec="http://schemas.microsoft.com/office/drawing/2017/decorative" val="1"/>
              </a:ext>
            </a:extLst>
          </p:cNvPr>
          <p:cNvSpPr/>
          <p:nvPr/>
        </p:nvSpPr>
        <p:spPr bwMode="auto">
          <a:xfrm>
            <a:off x="4864100" y="1467985"/>
            <a:ext cx="7145337" cy="478155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Screenshot of the Capabilities tab. Both User Capabilities and System Capabilities are shown">
            <a:extLst>
              <a:ext uri="{FF2B5EF4-FFF2-40B4-BE49-F238E27FC236}">
                <a16:creationId xmlns:a16="http://schemas.microsoft.com/office/drawing/2014/main" id="{2EFBBF23-38B8-4D28-87F5-6670090B169E}"/>
              </a:ext>
            </a:extLst>
          </p:cNvPr>
          <p:cNvPicPr>
            <a:picLocks noChangeAspect="1"/>
          </p:cNvPicPr>
          <p:nvPr/>
        </p:nvPicPr>
        <p:blipFill>
          <a:blip r:embed="rId3"/>
          <a:stretch>
            <a:fillRect/>
          </a:stretch>
        </p:blipFill>
        <p:spPr>
          <a:xfrm>
            <a:off x="4999875" y="1540393"/>
            <a:ext cx="4757189" cy="4618630"/>
          </a:xfrm>
          <a:prstGeom prst="rect">
            <a:avLst/>
          </a:prstGeom>
          <a:ln w="3175">
            <a:solidFill>
              <a:schemeClr val="bg1">
                <a:lumMod val="95000"/>
              </a:schemeClr>
            </a:solidFill>
          </a:ln>
        </p:spPr>
      </p:pic>
    </p:spTree>
    <p:extLst>
      <p:ext uri="{BB962C8B-B14F-4D97-AF65-F5344CB8AC3E}">
        <p14:creationId xmlns:p14="http://schemas.microsoft.com/office/powerpoint/2010/main" val="289602106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41579-BB66-4E4F-9834-F19BCCEEDD5F}"/>
              </a:ext>
            </a:extLst>
          </p:cNvPr>
          <p:cNvSpPr>
            <a:spLocks noGrp="1"/>
          </p:cNvSpPr>
          <p:nvPr>
            <p:ph type="title"/>
          </p:nvPr>
        </p:nvSpPr>
        <p:spPr/>
        <p:txBody>
          <a:bodyPr/>
          <a:lstStyle/>
          <a:p>
            <a:r>
              <a:rPr lang="en-US" dirty="0"/>
              <a:t>Implementing multi-agent builds</a:t>
            </a:r>
          </a:p>
        </p:txBody>
      </p:sp>
      <p:sp>
        <p:nvSpPr>
          <p:cNvPr id="6" name="TextBox 5">
            <a:extLst>
              <a:ext uri="{FF2B5EF4-FFF2-40B4-BE49-F238E27FC236}">
                <a16:creationId xmlns:a16="http://schemas.microsoft.com/office/drawing/2014/main" id="{AE7E6AAE-7B9C-4190-BB7F-632E82CB83CE}"/>
              </a:ext>
            </a:extLst>
          </p:cNvPr>
          <p:cNvSpPr txBox="1"/>
          <p:nvPr/>
        </p:nvSpPr>
        <p:spPr>
          <a:xfrm>
            <a:off x="465138" y="1188720"/>
            <a:ext cx="11256980" cy="415792"/>
          </a:xfrm>
          <a:prstGeom prst="rect">
            <a:avLst/>
          </a:prstGeom>
          <a:noFill/>
        </p:spPr>
        <p:txBody>
          <a:bodyPr wrap="square" lIns="0" tIns="0" rIns="0" bIns="0" rtlCol="0">
            <a:noAutofit/>
          </a:bodyPr>
          <a:lstStyle/>
          <a:p>
            <a:r>
              <a:rPr lang="en-US" sz="2400" dirty="0">
                <a:solidFill>
                  <a:srgbClr val="1A1A1A"/>
                </a:solidFill>
                <a:latin typeface="Segoe UI Semibold"/>
              </a:rPr>
              <a:t>Adding multiple jobs to a pipeline lets you:</a:t>
            </a:r>
          </a:p>
        </p:txBody>
      </p:sp>
      <p:pic>
        <p:nvPicPr>
          <p:cNvPr id="12" name="Picture 11" descr="Icon of four squares connected by lines ">
            <a:extLst>
              <a:ext uri="{FF2B5EF4-FFF2-40B4-BE49-F238E27FC236}">
                <a16:creationId xmlns:a16="http://schemas.microsoft.com/office/drawing/2014/main" id="{3040A328-E0D7-4A70-BC85-259E5E9CAA81}"/>
              </a:ext>
            </a:extLst>
          </p:cNvPr>
          <p:cNvPicPr>
            <a:picLocks noChangeAspect="1"/>
          </p:cNvPicPr>
          <p:nvPr/>
        </p:nvPicPr>
        <p:blipFill>
          <a:blip r:embed="rId3"/>
          <a:stretch>
            <a:fillRect/>
          </a:stretch>
        </p:blipFill>
        <p:spPr>
          <a:xfrm>
            <a:off x="422798" y="1717167"/>
            <a:ext cx="952500" cy="952500"/>
          </a:xfrm>
          <a:prstGeom prst="rect">
            <a:avLst/>
          </a:prstGeom>
        </p:spPr>
      </p:pic>
      <p:sp>
        <p:nvSpPr>
          <p:cNvPr id="10" name="TextBox 9">
            <a:extLst>
              <a:ext uri="{FF2B5EF4-FFF2-40B4-BE49-F238E27FC236}">
                <a16:creationId xmlns:a16="http://schemas.microsoft.com/office/drawing/2014/main" id="{AD488E65-39E4-45AB-8874-174F6D7B34C6}"/>
              </a:ext>
            </a:extLst>
          </p:cNvPr>
          <p:cNvSpPr txBox="1"/>
          <p:nvPr/>
        </p:nvSpPr>
        <p:spPr>
          <a:xfrm>
            <a:off x="1660525" y="2039529"/>
            <a:ext cx="10353152" cy="307777"/>
          </a:xfrm>
          <a:prstGeom prst="rect">
            <a:avLst/>
          </a:prstGeom>
          <a:noFill/>
        </p:spPr>
        <p:txBody>
          <a:bodyPr wrap="square" lIns="0" tIns="0" rIns="0" bIns="0" rtlCol="0" anchor="ctr">
            <a:spAutoFit/>
          </a:bodyPr>
          <a:lstStyle/>
          <a:p>
            <a:pPr defTabSz="914400"/>
            <a:r>
              <a:rPr lang="en-US" sz="2000" kern="0" dirty="0">
                <a:solidFill>
                  <a:srgbClr val="1A1A1A"/>
                </a:solidFill>
              </a:rPr>
              <a:t>Break your pipeline into sections that need different agent pools, or self-hosted agents</a:t>
            </a:r>
          </a:p>
        </p:txBody>
      </p:sp>
      <p:cxnSp>
        <p:nvCxnSpPr>
          <p:cNvPr id="11" name="Straight Connector 10">
            <a:extLst>
              <a:ext uri="{FF2B5EF4-FFF2-40B4-BE49-F238E27FC236}">
                <a16:creationId xmlns:a16="http://schemas.microsoft.com/office/drawing/2014/main" id="{18013BA8-A997-42C1-84CD-04E66DC569B8}"/>
              </a:ext>
              <a:ext uri="{C183D7F6-B498-43B3-948B-1728B52AA6E4}">
                <adec:decorative xmlns:adec="http://schemas.microsoft.com/office/drawing/2017/decorative" val="1"/>
              </a:ext>
            </a:extLst>
          </p:cNvPr>
          <p:cNvCxnSpPr>
            <a:cxnSpLocks/>
          </p:cNvCxnSpPr>
          <p:nvPr/>
        </p:nvCxnSpPr>
        <p:spPr>
          <a:xfrm>
            <a:off x="1660525" y="2716263"/>
            <a:ext cx="10353152" cy="0"/>
          </a:xfrm>
          <a:prstGeom prst="line">
            <a:avLst/>
          </a:prstGeom>
          <a:noFill/>
          <a:ln w="19050" cap="flat" cmpd="sng" algn="ctr">
            <a:solidFill>
              <a:schemeClr val="bg1">
                <a:lumMod val="65000"/>
              </a:schemeClr>
            </a:solidFill>
            <a:prstDash val="dash"/>
            <a:headEnd type="none" w="lg" len="med"/>
            <a:tailEnd type="none" w="lg" len="med"/>
          </a:ln>
          <a:effectLst/>
        </p:spPr>
      </p:cxnSp>
      <p:pic>
        <p:nvPicPr>
          <p:cNvPr id="13" name="Picture 12" descr="Icon of check mark enclosed by an arc">
            <a:extLst>
              <a:ext uri="{FF2B5EF4-FFF2-40B4-BE49-F238E27FC236}">
                <a16:creationId xmlns:a16="http://schemas.microsoft.com/office/drawing/2014/main" id="{99C8629A-5D2D-4B3B-9719-04FEDC3E6D6D}"/>
              </a:ext>
            </a:extLst>
          </p:cNvPr>
          <p:cNvPicPr>
            <a:picLocks noChangeAspect="1"/>
          </p:cNvPicPr>
          <p:nvPr/>
        </p:nvPicPr>
        <p:blipFill>
          <a:blip r:embed="rId4"/>
          <a:stretch>
            <a:fillRect/>
          </a:stretch>
        </p:blipFill>
        <p:spPr>
          <a:xfrm>
            <a:off x="422798" y="2762859"/>
            <a:ext cx="950976" cy="950976"/>
          </a:xfrm>
          <a:prstGeom prst="rect">
            <a:avLst/>
          </a:prstGeom>
        </p:spPr>
      </p:pic>
      <p:sp>
        <p:nvSpPr>
          <p:cNvPr id="15" name="TextBox 14">
            <a:extLst>
              <a:ext uri="{FF2B5EF4-FFF2-40B4-BE49-F238E27FC236}">
                <a16:creationId xmlns:a16="http://schemas.microsoft.com/office/drawing/2014/main" id="{B1BC708C-362C-4B2A-90DC-2B8C7BF9A9A5}"/>
              </a:ext>
            </a:extLst>
          </p:cNvPr>
          <p:cNvSpPr txBox="1"/>
          <p:nvPr/>
        </p:nvSpPr>
        <p:spPr>
          <a:xfrm>
            <a:off x="1660525" y="3084459"/>
            <a:ext cx="10353152" cy="307777"/>
          </a:xfrm>
          <a:prstGeom prst="rect">
            <a:avLst/>
          </a:prstGeom>
          <a:noFill/>
        </p:spPr>
        <p:txBody>
          <a:bodyPr wrap="square" lIns="0" tIns="0" rIns="0" bIns="0" rtlCol="0" anchor="ctr">
            <a:spAutoFit/>
          </a:bodyPr>
          <a:lstStyle/>
          <a:p>
            <a:pPr lvl="0" defTabSz="914400"/>
            <a:r>
              <a:rPr lang="en-US" sz="2000" kern="0" dirty="0">
                <a:solidFill>
                  <a:srgbClr val="1A1A1A"/>
                </a:solidFill>
              </a:rPr>
              <a:t>Publish artifacts in one job and consume them in one or more subsequent jobs</a:t>
            </a:r>
          </a:p>
        </p:txBody>
      </p:sp>
      <p:cxnSp>
        <p:nvCxnSpPr>
          <p:cNvPr id="16" name="Straight Connector 15">
            <a:extLst>
              <a:ext uri="{FF2B5EF4-FFF2-40B4-BE49-F238E27FC236}">
                <a16:creationId xmlns:a16="http://schemas.microsoft.com/office/drawing/2014/main" id="{F571EBCE-0368-449C-8123-62EB9C5F92D8}"/>
              </a:ext>
              <a:ext uri="{C183D7F6-B498-43B3-948B-1728B52AA6E4}">
                <adec:decorative xmlns:adec="http://schemas.microsoft.com/office/drawing/2017/decorative" val="1"/>
              </a:ext>
            </a:extLst>
          </p:cNvPr>
          <p:cNvCxnSpPr>
            <a:cxnSpLocks/>
          </p:cNvCxnSpPr>
          <p:nvPr/>
        </p:nvCxnSpPr>
        <p:spPr>
          <a:xfrm>
            <a:off x="1660525" y="3760431"/>
            <a:ext cx="10353152" cy="0"/>
          </a:xfrm>
          <a:prstGeom prst="line">
            <a:avLst/>
          </a:prstGeom>
          <a:noFill/>
          <a:ln w="19050" cap="flat" cmpd="sng" algn="ctr">
            <a:solidFill>
              <a:schemeClr val="bg1">
                <a:lumMod val="65000"/>
              </a:schemeClr>
            </a:solidFill>
            <a:prstDash val="dash"/>
            <a:headEnd type="none" w="lg" len="med"/>
            <a:tailEnd type="none" w="lg" len="med"/>
          </a:ln>
          <a:effectLst/>
        </p:spPr>
      </p:cxnSp>
      <p:pic>
        <p:nvPicPr>
          <p:cNvPr id="14" name="Picture 13" descr="Icon of a magnifying glass">
            <a:extLst>
              <a:ext uri="{FF2B5EF4-FFF2-40B4-BE49-F238E27FC236}">
                <a16:creationId xmlns:a16="http://schemas.microsoft.com/office/drawing/2014/main" id="{91880103-6080-4784-941F-C5F9071BA52F}"/>
              </a:ext>
            </a:extLst>
          </p:cNvPr>
          <p:cNvPicPr>
            <a:picLocks noChangeAspect="1"/>
          </p:cNvPicPr>
          <p:nvPr/>
        </p:nvPicPr>
        <p:blipFill>
          <a:blip r:embed="rId5"/>
          <a:stretch>
            <a:fillRect/>
          </a:stretch>
        </p:blipFill>
        <p:spPr>
          <a:xfrm>
            <a:off x="422798" y="3807027"/>
            <a:ext cx="950976" cy="950976"/>
          </a:xfrm>
          <a:prstGeom prst="rect">
            <a:avLst/>
          </a:prstGeom>
        </p:spPr>
      </p:pic>
      <p:sp>
        <p:nvSpPr>
          <p:cNvPr id="20" name="TextBox 19">
            <a:extLst>
              <a:ext uri="{FF2B5EF4-FFF2-40B4-BE49-F238E27FC236}">
                <a16:creationId xmlns:a16="http://schemas.microsoft.com/office/drawing/2014/main" id="{69270C49-0EDC-4A48-ABA1-F6D1CEFE52C7}"/>
              </a:ext>
            </a:extLst>
          </p:cNvPr>
          <p:cNvSpPr txBox="1"/>
          <p:nvPr/>
        </p:nvSpPr>
        <p:spPr>
          <a:xfrm>
            <a:off x="1660525" y="4128627"/>
            <a:ext cx="10353152" cy="307777"/>
          </a:xfrm>
          <a:prstGeom prst="rect">
            <a:avLst/>
          </a:prstGeom>
          <a:noFill/>
        </p:spPr>
        <p:txBody>
          <a:bodyPr wrap="square" lIns="0" tIns="0" rIns="0" bIns="0" rtlCol="0" anchor="ctr">
            <a:spAutoFit/>
          </a:bodyPr>
          <a:lstStyle/>
          <a:p>
            <a:pPr lvl="0" defTabSz="914400"/>
            <a:r>
              <a:rPr lang="en-US" sz="2000" dirty="0"/>
              <a:t>Build faster by running multiple jobs in parallel</a:t>
            </a:r>
            <a:endParaRPr lang="en-US" sz="2000" kern="0" dirty="0">
              <a:solidFill>
                <a:srgbClr val="1A1A1A"/>
              </a:solidFill>
            </a:endParaRPr>
          </a:p>
        </p:txBody>
      </p:sp>
      <p:cxnSp>
        <p:nvCxnSpPr>
          <p:cNvPr id="21" name="Straight Connector 20">
            <a:extLst>
              <a:ext uri="{FF2B5EF4-FFF2-40B4-BE49-F238E27FC236}">
                <a16:creationId xmlns:a16="http://schemas.microsoft.com/office/drawing/2014/main" id="{C914A165-CE69-4F20-8429-D3A3E3B95C81}"/>
              </a:ext>
              <a:ext uri="{C183D7F6-B498-43B3-948B-1728B52AA6E4}">
                <adec:decorative xmlns:adec="http://schemas.microsoft.com/office/drawing/2017/decorative" val="1"/>
              </a:ext>
            </a:extLst>
          </p:cNvPr>
          <p:cNvCxnSpPr>
            <a:cxnSpLocks/>
          </p:cNvCxnSpPr>
          <p:nvPr/>
        </p:nvCxnSpPr>
        <p:spPr>
          <a:xfrm>
            <a:off x="1660525" y="4804599"/>
            <a:ext cx="10353152" cy="0"/>
          </a:xfrm>
          <a:prstGeom prst="line">
            <a:avLst/>
          </a:prstGeom>
          <a:noFill/>
          <a:ln w="19050" cap="flat" cmpd="sng" algn="ctr">
            <a:solidFill>
              <a:schemeClr val="bg1">
                <a:lumMod val="65000"/>
              </a:schemeClr>
            </a:solidFill>
            <a:prstDash val="dash"/>
            <a:headEnd type="none" w="lg" len="med"/>
            <a:tailEnd type="none" w="lg" len="med"/>
          </a:ln>
          <a:effectLst/>
        </p:spPr>
      </p:cxnSp>
      <p:pic>
        <p:nvPicPr>
          <p:cNvPr id="18" name="Picture 17" descr="Icon of a document with a checkmark">
            <a:extLst>
              <a:ext uri="{FF2B5EF4-FFF2-40B4-BE49-F238E27FC236}">
                <a16:creationId xmlns:a16="http://schemas.microsoft.com/office/drawing/2014/main" id="{73FEB9D6-59FC-452F-A567-8AA41A10730E}"/>
              </a:ext>
            </a:extLst>
          </p:cNvPr>
          <p:cNvPicPr>
            <a:picLocks noChangeAspect="1"/>
          </p:cNvPicPr>
          <p:nvPr/>
        </p:nvPicPr>
        <p:blipFill>
          <a:blip r:embed="rId6"/>
          <a:stretch>
            <a:fillRect/>
          </a:stretch>
        </p:blipFill>
        <p:spPr>
          <a:xfrm>
            <a:off x="422798" y="4851198"/>
            <a:ext cx="950976" cy="950976"/>
          </a:xfrm>
          <a:prstGeom prst="rect">
            <a:avLst/>
          </a:prstGeom>
        </p:spPr>
      </p:pic>
      <p:sp>
        <p:nvSpPr>
          <p:cNvPr id="25" name="TextBox 24">
            <a:extLst>
              <a:ext uri="{FF2B5EF4-FFF2-40B4-BE49-F238E27FC236}">
                <a16:creationId xmlns:a16="http://schemas.microsoft.com/office/drawing/2014/main" id="{3BF052FB-D6E4-4D65-AE7F-28DF17A8CB04}"/>
              </a:ext>
            </a:extLst>
          </p:cNvPr>
          <p:cNvSpPr txBox="1"/>
          <p:nvPr/>
        </p:nvSpPr>
        <p:spPr>
          <a:xfrm>
            <a:off x="1660525" y="5172798"/>
            <a:ext cx="10353152" cy="307777"/>
          </a:xfrm>
          <a:prstGeom prst="rect">
            <a:avLst/>
          </a:prstGeom>
          <a:noFill/>
        </p:spPr>
        <p:txBody>
          <a:bodyPr wrap="square" lIns="0" tIns="0" rIns="0" bIns="0" rtlCol="0" anchor="ctr">
            <a:spAutoFit/>
          </a:bodyPr>
          <a:lstStyle/>
          <a:p>
            <a:pPr lvl="0" defTabSz="914400"/>
            <a:r>
              <a:rPr lang="en-US" sz="2000" kern="0" dirty="0">
                <a:solidFill>
                  <a:srgbClr val="1A1A1A"/>
                </a:solidFill>
              </a:rPr>
              <a:t>Enable conditional execution of tasks</a:t>
            </a:r>
          </a:p>
        </p:txBody>
      </p:sp>
      <p:pic>
        <p:nvPicPr>
          <p:cNvPr id="3" name="Picture 2" descr="A tick mark">
            <a:extLst>
              <a:ext uri="{FF2B5EF4-FFF2-40B4-BE49-F238E27FC236}">
                <a16:creationId xmlns:a16="http://schemas.microsoft.com/office/drawing/2014/main" id="{7BE4B8BE-8325-4D8E-B818-6E7A7A5DDEE6}"/>
              </a:ext>
            </a:extLst>
          </p:cNvPr>
          <p:cNvPicPr>
            <a:picLocks noChangeAspect="1"/>
          </p:cNvPicPr>
          <p:nvPr/>
        </p:nvPicPr>
        <p:blipFill>
          <a:blip r:embed="rId7"/>
          <a:stretch>
            <a:fillRect/>
          </a:stretch>
        </p:blipFill>
        <p:spPr>
          <a:xfrm>
            <a:off x="427038" y="6212113"/>
            <a:ext cx="786452" cy="780356"/>
          </a:xfrm>
          <a:prstGeom prst="rect">
            <a:avLst/>
          </a:prstGeom>
        </p:spPr>
      </p:pic>
      <p:sp>
        <p:nvSpPr>
          <p:cNvPr id="9" name="Freeform: Shape 8">
            <a:extLst>
              <a:ext uri="{FF2B5EF4-FFF2-40B4-BE49-F238E27FC236}">
                <a16:creationId xmlns:a16="http://schemas.microsoft.com/office/drawing/2014/main" id="{EA44BD76-9C82-4B0A-8F7D-BBF859C2BA4A}"/>
              </a:ext>
            </a:extLst>
          </p:cNvPr>
          <p:cNvSpPr/>
          <p:nvPr/>
        </p:nvSpPr>
        <p:spPr bwMode="auto">
          <a:xfrm>
            <a:off x="0" y="6212113"/>
            <a:ext cx="12436475" cy="782411"/>
          </a:xfrm>
          <a:custGeom>
            <a:avLst/>
            <a:gdLst>
              <a:gd name="connsiteX0" fmla="*/ 1213422 w 12436475"/>
              <a:gd name="connsiteY0" fmla="*/ 0 h 782411"/>
              <a:gd name="connsiteX1" fmla="*/ 12436475 w 12436475"/>
              <a:gd name="connsiteY1" fmla="*/ 0 h 782411"/>
              <a:gd name="connsiteX2" fmla="*/ 12436475 w 12436475"/>
              <a:gd name="connsiteY2" fmla="*/ 782411 h 782411"/>
              <a:gd name="connsiteX3" fmla="*/ 1213422 w 12436475"/>
              <a:gd name="connsiteY3" fmla="*/ 782411 h 782411"/>
              <a:gd name="connsiteX4" fmla="*/ 0 w 12436475"/>
              <a:gd name="connsiteY4" fmla="*/ 0 h 782411"/>
              <a:gd name="connsiteX5" fmla="*/ 427038 w 12436475"/>
              <a:gd name="connsiteY5" fmla="*/ 0 h 782411"/>
              <a:gd name="connsiteX6" fmla="*/ 427038 w 12436475"/>
              <a:gd name="connsiteY6" fmla="*/ 782411 h 782411"/>
              <a:gd name="connsiteX7" fmla="*/ 0 w 12436475"/>
              <a:gd name="connsiteY7" fmla="*/ 782411 h 7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782411">
                <a:moveTo>
                  <a:pt x="1213422" y="0"/>
                </a:moveTo>
                <a:lnTo>
                  <a:pt x="12436475" y="0"/>
                </a:lnTo>
                <a:lnTo>
                  <a:pt x="12436475" y="782411"/>
                </a:lnTo>
                <a:lnTo>
                  <a:pt x="1213422" y="782411"/>
                </a:lnTo>
                <a:close/>
                <a:moveTo>
                  <a:pt x="0" y="0"/>
                </a:moveTo>
                <a:lnTo>
                  <a:pt x="427038" y="0"/>
                </a:lnTo>
                <a:lnTo>
                  <a:pt x="427038" y="782411"/>
                </a:lnTo>
                <a:lnTo>
                  <a:pt x="0" y="782411"/>
                </a:lnTo>
                <a:close/>
              </a:path>
            </a:pathLst>
          </a:cu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latin typeface="+mj-lt"/>
                <a:cs typeface="Segoe UI Semibold" panose="020B0702040204020203" pitchFamily="34" charset="0"/>
              </a:rPr>
              <a:t>You can configure the number of parallel jobs </a:t>
            </a:r>
          </a:p>
        </p:txBody>
      </p:sp>
    </p:spTree>
    <p:extLst>
      <p:ext uri="{BB962C8B-B14F-4D97-AF65-F5344CB8AC3E}">
        <p14:creationId xmlns:p14="http://schemas.microsoft.com/office/powerpoint/2010/main" val="275087130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F933-5921-4DD7-9360-CD836AB6F9BC}"/>
              </a:ext>
            </a:extLst>
          </p:cNvPr>
          <p:cNvSpPr>
            <a:spLocks noGrp="1"/>
          </p:cNvSpPr>
          <p:nvPr>
            <p:ph type="title"/>
          </p:nvPr>
        </p:nvSpPr>
        <p:spPr/>
        <p:txBody>
          <a:bodyPr/>
          <a:lstStyle/>
          <a:p>
            <a:r>
              <a:rPr lang="en-US" dirty="0"/>
              <a:t>Discussion: Build-related tooling</a:t>
            </a:r>
          </a:p>
        </p:txBody>
      </p:sp>
      <p:sp>
        <p:nvSpPr>
          <p:cNvPr id="16" name="Rectangle 15">
            <a:extLst>
              <a:ext uri="{FF2B5EF4-FFF2-40B4-BE49-F238E27FC236}">
                <a16:creationId xmlns:a16="http://schemas.microsoft.com/office/drawing/2014/main" id="{6A2E87D6-2B0D-45FA-888F-D09AC6D287AA}"/>
              </a:ext>
            </a:extLst>
          </p:cNvPr>
          <p:cNvSpPr/>
          <p:nvPr/>
        </p:nvSpPr>
        <p:spPr>
          <a:xfrm>
            <a:off x="427038" y="1188720"/>
            <a:ext cx="11571287" cy="683623"/>
          </a:xfrm>
          <a:prstGeom prst="rect">
            <a:avLst/>
          </a:prstGeom>
          <a:noFill/>
        </p:spPr>
        <p:txBody>
          <a:bodyPr wrap="square" lIns="0" tIns="0" rIns="0" bIns="91440" anchor="t">
            <a:noAutofit/>
          </a:bodyPr>
          <a:lstStyle/>
          <a:p>
            <a:pPr>
              <a:spcBef>
                <a:spcPts val="1200"/>
              </a:spcBef>
            </a:pPr>
            <a:r>
              <a:rPr lang="en-US" sz="2400">
                <a:latin typeface="+mj-lt"/>
              </a:rPr>
              <a:t>Azure DevOps can be integrated with a wide range of existing tooling that is used for builds or associated with builds</a:t>
            </a:r>
          </a:p>
        </p:txBody>
      </p:sp>
      <p:pic>
        <p:nvPicPr>
          <p:cNvPr id="3" name="Picture 2" descr="Icon of wrench and screw driver">
            <a:extLst>
              <a:ext uri="{FF2B5EF4-FFF2-40B4-BE49-F238E27FC236}">
                <a16:creationId xmlns:a16="http://schemas.microsoft.com/office/drawing/2014/main" id="{B79DC878-2745-4098-9C13-D12BA5EC3E84}"/>
              </a:ext>
            </a:extLst>
          </p:cNvPr>
          <p:cNvPicPr>
            <a:picLocks noChangeAspect="1"/>
          </p:cNvPicPr>
          <p:nvPr/>
        </p:nvPicPr>
        <p:blipFill>
          <a:blip r:embed="rId2"/>
          <a:stretch>
            <a:fillRect/>
          </a:stretch>
        </p:blipFill>
        <p:spPr>
          <a:xfrm>
            <a:off x="431428" y="2301193"/>
            <a:ext cx="1111426" cy="1113319"/>
          </a:xfrm>
          <a:prstGeom prst="rect">
            <a:avLst/>
          </a:prstGeom>
        </p:spPr>
      </p:pic>
      <p:sp>
        <p:nvSpPr>
          <p:cNvPr id="21" name="Rectangle 20">
            <a:extLst>
              <a:ext uri="{FF2B5EF4-FFF2-40B4-BE49-F238E27FC236}">
                <a16:creationId xmlns:a16="http://schemas.microsoft.com/office/drawing/2014/main" id="{4790E192-884C-424A-88E3-9577D09DE6E7}"/>
              </a:ext>
            </a:extLst>
          </p:cNvPr>
          <p:cNvSpPr/>
          <p:nvPr/>
        </p:nvSpPr>
        <p:spPr>
          <a:xfrm>
            <a:off x="1828800" y="2673187"/>
            <a:ext cx="1016952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a:r>
              <a:rPr lang="en-US" sz="2400" dirty="0">
                <a:solidFill>
                  <a:schemeClr val="tx1"/>
                </a:solidFill>
              </a:rPr>
              <a:t>Which build-related tools do you currently use? </a:t>
            </a:r>
          </a:p>
        </p:txBody>
      </p:sp>
      <p:cxnSp>
        <p:nvCxnSpPr>
          <p:cNvPr id="26" name="Straight Connector 25">
            <a:extLst>
              <a:ext uri="{FF2B5EF4-FFF2-40B4-BE49-F238E27FC236}">
                <a16:creationId xmlns:a16="http://schemas.microsoft.com/office/drawing/2014/main" id="{35BEC07E-1D1A-4C96-9964-23BA2D9480B6}"/>
              </a:ext>
              <a:ext uri="{C183D7F6-B498-43B3-948B-1728B52AA6E4}">
                <adec:decorative xmlns:adec="http://schemas.microsoft.com/office/drawing/2017/decorative" val="1"/>
              </a:ext>
            </a:extLst>
          </p:cNvPr>
          <p:cNvCxnSpPr>
            <a:cxnSpLocks/>
          </p:cNvCxnSpPr>
          <p:nvPr/>
        </p:nvCxnSpPr>
        <p:spPr>
          <a:xfrm flipV="1">
            <a:off x="1828800" y="3763167"/>
            <a:ext cx="101695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descr="Icon of three gears with varying sizes">
            <a:extLst>
              <a:ext uri="{FF2B5EF4-FFF2-40B4-BE49-F238E27FC236}">
                <a16:creationId xmlns:a16="http://schemas.microsoft.com/office/drawing/2014/main" id="{D4F73CB4-BE93-47B3-BAD0-7F9C5AC4AA72}"/>
              </a:ext>
            </a:extLst>
          </p:cNvPr>
          <p:cNvPicPr>
            <a:picLocks noChangeAspect="1"/>
          </p:cNvPicPr>
          <p:nvPr/>
        </p:nvPicPr>
        <p:blipFill>
          <a:blip r:embed="rId3"/>
          <a:stretch>
            <a:fillRect/>
          </a:stretch>
        </p:blipFill>
        <p:spPr>
          <a:xfrm>
            <a:off x="431428" y="4111822"/>
            <a:ext cx="1111426" cy="1113319"/>
          </a:xfrm>
          <a:prstGeom prst="rect">
            <a:avLst/>
          </a:prstGeom>
        </p:spPr>
      </p:pic>
      <p:sp>
        <p:nvSpPr>
          <p:cNvPr id="25" name="Rectangle 24">
            <a:extLst>
              <a:ext uri="{FF2B5EF4-FFF2-40B4-BE49-F238E27FC236}">
                <a16:creationId xmlns:a16="http://schemas.microsoft.com/office/drawing/2014/main" id="{21EE967F-2E51-4B96-95FF-F865B0523F8C}"/>
              </a:ext>
            </a:extLst>
          </p:cNvPr>
          <p:cNvSpPr/>
          <p:nvPr/>
        </p:nvSpPr>
        <p:spPr>
          <a:xfrm>
            <a:off x="1828800" y="4483816"/>
            <a:ext cx="1016952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400" dirty="0">
                <a:solidFill>
                  <a:schemeClr val="tx1"/>
                </a:solidFill>
              </a:rPr>
              <a:t>What do you like or don't like about the tools?</a:t>
            </a:r>
          </a:p>
        </p:txBody>
      </p:sp>
    </p:spTree>
    <p:extLst>
      <p:ext uri="{BB962C8B-B14F-4D97-AF65-F5344CB8AC3E}">
        <p14:creationId xmlns:p14="http://schemas.microsoft.com/office/powerpoint/2010/main" val="285535761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Lesson 11: Integrate with Azure pipelines</a:t>
            </a:r>
          </a:p>
        </p:txBody>
      </p:sp>
      <p:pic>
        <p:nvPicPr>
          <p:cNvPr id="3" name="Picture 2" descr="Icon of a gear and a arrow going across it">
            <a:extLst>
              <a:ext uri="{FF2B5EF4-FFF2-40B4-BE49-F238E27FC236}">
                <a16:creationId xmlns:a16="http://schemas.microsoft.com/office/drawing/2014/main" id="{3047166A-50A2-4F98-BA3B-8AD417949DB1}"/>
              </a:ext>
            </a:extLst>
          </p:cNvPr>
          <p:cNvPicPr>
            <a:picLocks noChangeAspect="1"/>
          </p:cNvPicPr>
          <p:nvPr/>
        </p:nvPicPr>
        <p:blipFill>
          <a:blip r:embed="rId2">
            <a:clrChange>
              <a:clrFrom>
                <a:srgbClr val="FFFFFF"/>
              </a:clrFrom>
              <a:clrTo>
                <a:srgbClr val="FFFFFF">
                  <a:alpha val="0"/>
                </a:srgbClr>
              </a:clrTo>
            </a:clrChange>
          </a:blip>
          <a:srcRect/>
          <a:stretch/>
        </p:blipFill>
        <p:spPr>
          <a:xfrm>
            <a:off x="10454957" y="3040062"/>
            <a:ext cx="914400" cy="914400"/>
          </a:xfrm>
          <a:prstGeom prst="rect">
            <a:avLst/>
          </a:prstGeom>
        </p:spPr>
      </p:pic>
    </p:spTree>
    <p:extLst>
      <p:ext uri="{BB962C8B-B14F-4D97-AF65-F5344CB8AC3E}">
        <p14:creationId xmlns:p14="http://schemas.microsoft.com/office/powerpoint/2010/main" val="183059667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a:xfrm>
            <a:off x="465138" y="632779"/>
            <a:ext cx="11533187" cy="411162"/>
          </a:xfrm>
        </p:spPr>
        <p:txBody>
          <a:bodyPr/>
          <a:lstStyle/>
          <a:p>
            <a:r>
              <a:rPr lang="en-US" dirty="0"/>
              <a:t>Anatomy of a pipeline</a:t>
            </a:r>
          </a:p>
        </p:txBody>
      </p:sp>
      <p:pic>
        <p:nvPicPr>
          <p:cNvPr id="3" name="Picture 2" descr="Icon of a person">
            <a:extLst>
              <a:ext uri="{FF2B5EF4-FFF2-40B4-BE49-F238E27FC236}">
                <a16:creationId xmlns:a16="http://schemas.microsoft.com/office/drawing/2014/main" id="{C8272EF6-AE99-4106-9843-737C8F23D3FD}"/>
              </a:ext>
            </a:extLst>
          </p:cNvPr>
          <p:cNvPicPr>
            <a:picLocks noChangeAspect="1"/>
          </p:cNvPicPr>
          <p:nvPr/>
        </p:nvPicPr>
        <p:blipFill rotWithShape="1">
          <a:blip r:embed="rId2"/>
          <a:srcRect l="2255" t="2255" r="2255" b="2255"/>
          <a:stretch/>
        </p:blipFill>
        <p:spPr>
          <a:xfrm>
            <a:off x="420498" y="1216213"/>
            <a:ext cx="662700" cy="667512"/>
          </a:xfrm>
          <a:prstGeom prst="ellipse">
            <a:avLst/>
          </a:prstGeom>
        </p:spPr>
      </p:pic>
      <p:sp>
        <p:nvSpPr>
          <p:cNvPr id="10" name="TextBox 9">
            <a:extLst>
              <a:ext uri="{FF2B5EF4-FFF2-40B4-BE49-F238E27FC236}">
                <a16:creationId xmlns:a16="http://schemas.microsoft.com/office/drawing/2014/main" id="{64641F0C-4126-4896-BAA8-30043049AFAB}"/>
              </a:ext>
            </a:extLst>
          </p:cNvPr>
          <p:cNvSpPr txBox="1"/>
          <p:nvPr/>
        </p:nvSpPr>
        <p:spPr>
          <a:xfrm>
            <a:off x="1349829" y="1407290"/>
            <a:ext cx="10659608" cy="276999"/>
          </a:xfrm>
          <a:prstGeom prst="rect">
            <a:avLst/>
          </a:prstGeom>
          <a:noFill/>
        </p:spPr>
        <p:txBody>
          <a:bodyPr wrap="square" lIns="0" tIns="0" rIns="0" bIns="0" rtlCol="0">
            <a:spAutoFit/>
          </a:bodyPr>
          <a:lstStyle/>
          <a:p>
            <a:pPr>
              <a:spcBef>
                <a:spcPts val="600"/>
              </a:spcBef>
              <a:spcAft>
                <a:spcPts val="600"/>
              </a:spcAft>
            </a:pPr>
            <a:r>
              <a:rPr lang="en-US"/>
              <a:t>Name – Though often this is skipped (if it is skipped, a date-based name is generated automatically)</a:t>
            </a:r>
          </a:p>
        </p:txBody>
      </p:sp>
      <p:cxnSp>
        <p:nvCxnSpPr>
          <p:cNvPr id="4" name="Straight Connector 3">
            <a:extLst>
              <a:ext uri="{FF2B5EF4-FFF2-40B4-BE49-F238E27FC236}">
                <a16:creationId xmlns:a16="http://schemas.microsoft.com/office/drawing/2014/main" id="{FA7F7F02-F5F9-4D10-A85D-06B50D135979}"/>
              </a:ext>
              <a:ext uri="{C183D7F6-B498-43B3-948B-1728B52AA6E4}">
                <adec:decorative xmlns:adec="http://schemas.microsoft.com/office/drawing/2017/decorative" val="1"/>
              </a:ext>
            </a:extLst>
          </p:cNvPr>
          <p:cNvCxnSpPr>
            <a:cxnSpLocks/>
          </p:cNvCxnSpPr>
          <p:nvPr/>
        </p:nvCxnSpPr>
        <p:spPr>
          <a:xfrm>
            <a:off x="1349829" y="1934637"/>
            <a:ext cx="1056721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3" descr="Icon of check mark enclosed by an arc">
            <a:extLst>
              <a:ext uri="{FF2B5EF4-FFF2-40B4-BE49-F238E27FC236}">
                <a16:creationId xmlns:a16="http://schemas.microsoft.com/office/drawing/2014/main" id="{33EF4947-8146-4804-85EC-9390B195F271}"/>
              </a:ext>
            </a:extLst>
          </p:cNvPr>
          <p:cNvPicPr>
            <a:picLocks noChangeAspect="1"/>
          </p:cNvPicPr>
          <p:nvPr/>
        </p:nvPicPr>
        <p:blipFill rotWithShape="1">
          <a:blip r:embed="rId3"/>
          <a:srcRect l="1382" t="1382" r="1382" b="1382"/>
          <a:stretch/>
        </p:blipFill>
        <p:spPr>
          <a:xfrm>
            <a:off x="420498" y="1985274"/>
            <a:ext cx="669932" cy="676421"/>
          </a:xfrm>
          <a:prstGeom prst="ellipse">
            <a:avLst/>
          </a:prstGeom>
        </p:spPr>
      </p:pic>
      <p:sp>
        <p:nvSpPr>
          <p:cNvPr id="12" name="TextBox 11">
            <a:extLst>
              <a:ext uri="{FF2B5EF4-FFF2-40B4-BE49-F238E27FC236}">
                <a16:creationId xmlns:a16="http://schemas.microsoft.com/office/drawing/2014/main" id="{0357BA25-079E-4932-9447-9C7E52A66A31}"/>
              </a:ext>
            </a:extLst>
          </p:cNvPr>
          <p:cNvSpPr txBox="1"/>
          <p:nvPr/>
        </p:nvSpPr>
        <p:spPr>
          <a:xfrm>
            <a:off x="1349829" y="2046485"/>
            <a:ext cx="10659608" cy="553998"/>
          </a:xfrm>
          <a:prstGeom prst="rect">
            <a:avLst/>
          </a:prstGeom>
          <a:noFill/>
        </p:spPr>
        <p:txBody>
          <a:bodyPr wrap="square" lIns="0" tIns="0" rIns="0" bIns="0" rtlCol="0">
            <a:spAutoFit/>
          </a:bodyPr>
          <a:lstStyle/>
          <a:p>
            <a:pPr>
              <a:spcBef>
                <a:spcPts val="600"/>
              </a:spcBef>
              <a:spcAft>
                <a:spcPts val="600"/>
              </a:spcAft>
            </a:pPr>
            <a:r>
              <a:rPr lang="en-US" dirty="0"/>
              <a:t>Trigger – More on triggers later, but without an explicitly trigger, there’s an implicit “trigger on every commit to any path from any branch in this repo”</a:t>
            </a:r>
          </a:p>
        </p:txBody>
      </p:sp>
      <p:cxnSp>
        <p:nvCxnSpPr>
          <p:cNvPr id="5" name="Straight Connector 4">
            <a:extLst>
              <a:ext uri="{FF2B5EF4-FFF2-40B4-BE49-F238E27FC236}">
                <a16:creationId xmlns:a16="http://schemas.microsoft.com/office/drawing/2014/main" id="{3354A9F0-F4F9-4A7C-B5A6-3BA0BB69AA58}"/>
              </a:ext>
              <a:ext uri="{C183D7F6-B498-43B3-948B-1728B52AA6E4}">
                <adec:decorative xmlns:adec="http://schemas.microsoft.com/office/drawing/2017/decorative" val="1"/>
              </a:ext>
            </a:extLst>
          </p:cNvPr>
          <p:cNvCxnSpPr>
            <a:cxnSpLocks/>
          </p:cNvCxnSpPr>
          <p:nvPr/>
        </p:nvCxnSpPr>
        <p:spPr>
          <a:xfrm>
            <a:off x="1349829" y="2712332"/>
            <a:ext cx="1056721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 name="Picture 29" descr="Icon of three concentric arcs">
            <a:extLst>
              <a:ext uri="{FF2B5EF4-FFF2-40B4-BE49-F238E27FC236}">
                <a16:creationId xmlns:a16="http://schemas.microsoft.com/office/drawing/2014/main" id="{A8C4C7B3-4232-46E1-96BA-CC6FD2FF6306}"/>
              </a:ext>
            </a:extLst>
          </p:cNvPr>
          <p:cNvPicPr>
            <a:picLocks noChangeAspect="1"/>
          </p:cNvPicPr>
          <p:nvPr/>
        </p:nvPicPr>
        <p:blipFill rotWithShape="1">
          <a:blip r:embed="rId4"/>
          <a:srcRect l="1870" t="2216" r="1870" b="2216"/>
          <a:stretch/>
        </p:blipFill>
        <p:spPr>
          <a:xfrm>
            <a:off x="420498" y="2771995"/>
            <a:ext cx="667512" cy="667512"/>
          </a:xfrm>
          <a:custGeom>
            <a:avLst/>
            <a:gdLst>
              <a:gd name="connsiteX0" fmla="*/ 329184 w 658368"/>
              <a:gd name="connsiteY0" fmla="*/ 0 h 658368"/>
              <a:gd name="connsiteX1" fmla="*/ 658368 w 658368"/>
              <a:gd name="connsiteY1" fmla="*/ 329184 h 658368"/>
              <a:gd name="connsiteX2" fmla="*/ 329184 w 658368"/>
              <a:gd name="connsiteY2" fmla="*/ 658368 h 658368"/>
              <a:gd name="connsiteX3" fmla="*/ 0 w 658368"/>
              <a:gd name="connsiteY3" fmla="*/ 329184 h 658368"/>
              <a:gd name="connsiteX4" fmla="*/ 329184 w 658368"/>
              <a:gd name="connsiteY4" fmla="*/ 0 h 658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8" h="658368">
                <a:moveTo>
                  <a:pt x="329184" y="0"/>
                </a:moveTo>
                <a:cubicBezTo>
                  <a:pt x="510987" y="0"/>
                  <a:pt x="658368" y="147381"/>
                  <a:pt x="658368" y="329184"/>
                </a:cubicBezTo>
                <a:cubicBezTo>
                  <a:pt x="658368" y="510987"/>
                  <a:pt x="510987" y="658368"/>
                  <a:pt x="329184" y="658368"/>
                </a:cubicBezTo>
                <a:cubicBezTo>
                  <a:pt x="147381" y="658368"/>
                  <a:pt x="0" y="510987"/>
                  <a:pt x="0" y="329184"/>
                </a:cubicBezTo>
                <a:cubicBezTo>
                  <a:pt x="0" y="147381"/>
                  <a:pt x="147381" y="0"/>
                  <a:pt x="329184" y="0"/>
                </a:cubicBezTo>
                <a:close/>
              </a:path>
            </a:pathLst>
          </a:custGeom>
        </p:spPr>
      </p:pic>
      <p:sp>
        <p:nvSpPr>
          <p:cNvPr id="14" name="TextBox 13">
            <a:extLst>
              <a:ext uri="{FF2B5EF4-FFF2-40B4-BE49-F238E27FC236}">
                <a16:creationId xmlns:a16="http://schemas.microsoft.com/office/drawing/2014/main" id="{E401D0B6-2A47-4C66-BB35-3C81D5B54640}"/>
              </a:ext>
            </a:extLst>
          </p:cNvPr>
          <p:cNvSpPr txBox="1"/>
          <p:nvPr/>
        </p:nvSpPr>
        <p:spPr>
          <a:xfrm>
            <a:off x="1349829" y="2962680"/>
            <a:ext cx="10659608" cy="276999"/>
          </a:xfrm>
          <a:prstGeom prst="rect">
            <a:avLst/>
          </a:prstGeom>
          <a:noFill/>
        </p:spPr>
        <p:txBody>
          <a:bodyPr wrap="square" lIns="0" tIns="0" rIns="0" bIns="0" rtlCol="0">
            <a:spAutoFit/>
          </a:bodyPr>
          <a:lstStyle/>
          <a:p>
            <a:pPr>
              <a:spcBef>
                <a:spcPts val="600"/>
              </a:spcBef>
              <a:spcAft>
                <a:spcPts val="600"/>
              </a:spcAft>
            </a:pPr>
            <a:r>
              <a:rPr lang="en-US" dirty="0"/>
              <a:t>Variables – These are “inline” variables (more on other types of variables later)</a:t>
            </a:r>
          </a:p>
        </p:txBody>
      </p:sp>
      <p:cxnSp>
        <p:nvCxnSpPr>
          <p:cNvPr id="6" name="Straight Connector 5">
            <a:extLst>
              <a:ext uri="{FF2B5EF4-FFF2-40B4-BE49-F238E27FC236}">
                <a16:creationId xmlns:a16="http://schemas.microsoft.com/office/drawing/2014/main" id="{27D5B2B0-C3F3-4111-A484-17CE35723A19}"/>
              </a:ext>
              <a:ext uri="{C183D7F6-B498-43B3-948B-1728B52AA6E4}">
                <adec:decorative xmlns:adec="http://schemas.microsoft.com/office/drawing/2017/decorative" val="1"/>
              </a:ext>
            </a:extLst>
          </p:cNvPr>
          <p:cNvCxnSpPr>
            <a:cxnSpLocks/>
          </p:cNvCxnSpPr>
          <p:nvPr/>
        </p:nvCxnSpPr>
        <p:spPr>
          <a:xfrm>
            <a:off x="1349829" y="3490027"/>
            <a:ext cx="1056721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6" name="Picture 25" descr="Icon of a gear inside a circle">
            <a:extLst>
              <a:ext uri="{FF2B5EF4-FFF2-40B4-BE49-F238E27FC236}">
                <a16:creationId xmlns:a16="http://schemas.microsoft.com/office/drawing/2014/main" id="{64E7C84D-D53B-494B-BFB4-3A2FB2DC1518}"/>
              </a:ext>
            </a:extLst>
          </p:cNvPr>
          <p:cNvPicPr>
            <a:picLocks noChangeAspect="1"/>
          </p:cNvPicPr>
          <p:nvPr/>
        </p:nvPicPr>
        <p:blipFill rotWithShape="1">
          <a:blip r:embed="rId5"/>
          <a:srcRect l="1004" t="1004" r="1004" b="1004"/>
          <a:stretch/>
        </p:blipFill>
        <p:spPr>
          <a:xfrm>
            <a:off x="418116" y="3540664"/>
            <a:ext cx="671543" cy="676421"/>
          </a:xfrm>
          <a:prstGeom prst="ellipse">
            <a:avLst/>
          </a:prstGeom>
        </p:spPr>
      </p:pic>
      <p:sp>
        <p:nvSpPr>
          <p:cNvPr id="16" name="TextBox 15">
            <a:extLst>
              <a:ext uri="{FF2B5EF4-FFF2-40B4-BE49-F238E27FC236}">
                <a16:creationId xmlns:a16="http://schemas.microsoft.com/office/drawing/2014/main" id="{4D2E2CD0-08B1-4B4C-8496-9A1ABBB9F532}"/>
              </a:ext>
            </a:extLst>
          </p:cNvPr>
          <p:cNvSpPr txBox="1"/>
          <p:nvPr/>
        </p:nvSpPr>
        <p:spPr>
          <a:xfrm>
            <a:off x="1349829" y="3740375"/>
            <a:ext cx="10659608" cy="276999"/>
          </a:xfrm>
          <a:prstGeom prst="rect">
            <a:avLst/>
          </a:prstGeom>
          <a:noFill/>
        </p:spPr>
        <p:txBody>
          <a:bodyPr wrap="square" lIns="0" tIns="0" rIns="0" bIns="0" rtlCol="0">
            <a:spAutoFit/>
          </a:bodyPr>
          <a:lstStyle/>
          <a:p>
            <a:pPr>
              <a:spcBef>
                <a:spcPts val="600"/>
              </a:spcBef>
              <a:spcAft>
                <a:spcPts val="600"/>
              </a:spcAft>
            </a:pPr>
            <a:r>
              <a:rPr lang="en-US" dirty="0"/>
              <a:t>Job – Every pipeline must have at least one job</a:t>
            </a:r>
          </a:p>
        </p:txBody>
      </p:sp>
      <p:cxnSp>
        <p:nvCxnSpPr>
          <p:cNvPr id="8" name="Straight Connector 7">
            <a:extLst>
              <a:ext uri="{FF2B5EF4-FFF2-40B4-BE49-F238E27FC236}">
                <a16:creationId xmlns:a16="http://schemas.microsoft.com/office/drawing/2014/main" id="{9246E1EB-424E-4EA8-A214-0FBA8242E0F5}"/>
              </a:ext>
              <a:ext uri="{C183D7F6-B498-43B3-948B-1728B52AA6E4}">
                <adec:decorative xmlns:adec="http://schemas.microsoft.com/office/drawing/2017/decorative" val="1"/>
              </a:ext>
            </a:extLst>
          </p:cNvPr>
          <p:cNvCxnSpPr>
            <a:cxnSpLocks/>
          </p:cNvCxnSpPr>
          <p:nvPr/>
        </p:nvCxnSpPr>
        <p:spPr>
          <a:xfrm>
            <a:off x="1349829" y="4267722"/>
            <a:ext cx="1056721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7" name="Picture 26" descr="Icon of a lightning bolt symbol inside a circle">
            <a:extLst>
              <a:ext uri="{FF2B5EF4-FFF2-40B4-BE49-F238E27FC236}">
                <a16:creationId xmlns:a16="http://schemas.microsoft.com/office/drawing/2014/main" id="{03F69B62-4F0E-4E54-BC94-63DF8838603F}"/>
              </a:ext>
            </a:extLst>
          </p:cNvPr>
          <p:cNvPicPr>
            <a:picLocks noChangeAspect="1"/>
          </p:cNvPicPr>
          <p:nvPr/>
        </p:nvPicPr>
        <p:blipFill rotWithShape="1">
          <a:blip r:embed="rId6"/>
          <a:srcRect l="2564" t="2564" r="2564" b="2564"/>
          <a:stretch/>
        </p:blipFill>
        <p:spPr>
          <a:xfrm>
            <a:off x="418117" y="4318359"/>
            <a:ext cx="671544" cy="676421"/>
          </a:xfrm>
          <a:prstGeom prst="ellipse">
            <a:avLst/>
          </a:prstGeom>
        </p:spPr>
      </p:pic>
      <p:sp>
        <p:nvSpPr>
          <p:cNvPr id="18" name="TextBox 17">
            <a:extLst>
              <a:ext uri="{FF2B5EF4-FFF2-40B4-BE49-F238E27FC236}">
                <a16:creationId xmlns:a16="http://schemas.microsoft.com/office/drawing/2014/main" id="{AD8CB6C4-7D0E-4C30-9735-39C8E85D9191}"/>
              </a:ext>
            </a:extLst>
          </p:cNvPr>
          <p:cNvSpPr txBox="1"/>
          <p:nvPr/>
        </p:nvSpPr>
        <p:spPr>
          <a:xfrm>
            <a:off x="1349829" y="4518070"/>
            <a:ext cx="10659608" cy="276999"/>
          </a:xfrm>
          <a:prstGeom prst="rect">
            <a:avLst/>
          </a:prstGeom>
          <a:noFill/>
        </p:spPr>
        <p:txBody>
          <a:bodyPr wrap="square" lIns="0" tIns="0" rIns="0" bIns="0" rtlCol="0">
            <a:spAutoFit/>
          </a:bodyPr>
          <a:lstStyle/>
          <a:p>
            <a:pPr>
              <a:spcBef>
                <a:spcPts val="600"/>
              </a:spcBef>
              <a:spcAft>
                <a:spcPts val="600"/>
              </a:spcAft>
            </a:pPr>
            <a:r>
              <a:rPr lang="en-US" dirty="0"/>
              <a:t>Pool – You configure which pool (queue) the job must run on</a:t>
            </a:r>
          </a:p>
        </p:txBody>
      </p:sp>
      <p:cxnSp>
        <p:nvCxnSpPr>
          <p:cNvPr id="7" name="Straight Connector 6">
            <a:extLst>
              <a:ext uri="{FF2B5EF4-FFF2-40B4-BE49-F238E27FC236}">
                <a16:creationId xmlns:a16="http://schemas.microsoft.com/office/drawing/2014/main" id="{DD2B3036-9F96-4CFE-8367-21C2716EA7C8}"/>
              </a:ext>
              <a:ext uri="{C183D7F6-B498-43B3-948B-1728B52AA6E4}">
                <adec:decorative xmlns:adec="http://schemas.microsoft.com/office/drawing/2017/decorative" val="1"/>
              </a:ext>
            </a:extLst>
          </p:cNvPr>
          <p:cNvCxnSpPr>
            <a:cxnSpLocks/>
          </p:cNvCxnSpPr>
          <p:nvPr/>
        </p:nvCxnSpPr>
        <p:spPr>
          <a:xfrm>
            <a:off x="1349829" y="5045417"/>
            <a:ext cx="1056721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8" name="Picture 27" descr="Icon of four circles connected by lines and arranged in a diamond pattern">
            <a:extLst>
              <a:ext uri="{FF2B5EF4-FFF2-40B4-BE49-F238E27FC236}">
                <a16:creationId xmlns:a16="http://schemas.microsoft.com/office/drawing/2014/main" id="{41EE9DB3-9C0B-48CE-AA73-64BE2BA60EE8}"/>
              </a:ext>
            </a:extLst>
          </p:cNvPr>
          <p:cNvPicPr>
            <a:picLocks noChangeAspect="1"/>
          </p:cNvPicPr>
          <p:nvPr/>
        </p:nvPicPr>
        <p:blipFill rotWithShape="1">
          <a:blip r:embed="rId7"/>
          <a:srcRect l="1382" t="1382" r="1382" b="1382"/>
          <a:stretch/>
        </p:blipFill>
        <p:spPr>
          <a:xfrm>
            <a:off x="420497" y="5096054"/>
            <a:ext cx="671543" cy="676421"/>
          </a:xfrm>
          <a:prstGeom prst="ellipse">
            <a:avLst/>
          </a:prstGeom>
        </p:spPr>
      </p:pic>
      <p:sp>
        <p:nvSpPr>
          <p:cNvPr id="20" name="TextBox 19">
            <a:extLst>
              <a:ext uri="{FF2B5EF4-FFF2-40B4-BE49-F238E27FC236}">
                <a16:creationId xmlns:a16="http://schemas.microsoft.com/office/drawing/2014/main" id="{13CACB3F-BDDB-41AC-A80A-43C62D7CC96B}"/>
              </a:ext>
            </a:extLst>
          </p:cNvPr>
          <p:cNvSpPr txBox="1"/>
          <p:nvPr/>
        </p:nvSpPr>
        <p:spPr>
          <a:xfrm>
            <a:off x="1349829" y="5157265"/>
            <a:ext cx="10659608" cy="553998"/>
          </a:xfrm>
          <a:prstGeom prst="rect">
            <a:avLst/>
          </a:prstGeom>
          <a:noFill/>
        </p:spPr>
        <p:txBody>
          <a:bodyPr wrap="square" lIns="0" tIns="0" rIns="0" bIns="0" rtlCol="0">
            <a:spAutoFit/>
          </a:bodyPr>
          <a:lstStyle/>
          <a:p>
            <a:pPr>
              <a:spcBef>
                <a:spcPts val="600"/>
              </a:spcBef>
              <a:spcAft>
                <a:spcPts val="600"/>
              </a:spcAft>
            </a:pPr>
            <a:r>
              <a:rPr lang="en-US" dirty="0"/>
              <a:t>Checkout – The “checkout: self” tells the job which repository (or repositories if there are multiple checkouts) to checkout for this job</a:t>
            </a:r>
          </a:p>
        </p:txBody>
      </p:sp>
      <p:cxnSp>
        <p:nvCxnSpPr>
          <p:cNvPr id="23" name="Straight Connector 22">
            <a:extLst>
              <a:ext uri="{FF2B5EF4-FFF2-40B4-BE49-F238E27FC236}">
                <a16:creationId xmlns:a16="http://schemas.microsoft.com/office/drawing/2014/main" id="{E3122663-40FE-44FA-816D-21EE1CA13815}"/>
              </a:ext>
              <a:ext uri="{C183D7F6-B498-43B3-948B-1728B52AA6E4}">
                <adec:decorative xmlns:adec="http://schemas.microsoft.com/office/drawing/2017/decorative" val="1"/>
              </a:ext>
            </a:extLst>
          </p:cNvPr>
          <p:cNvCxnSpPr>
            <a:cxnSpLocks/>
          </p:cNvCxnSpPr>
          <p:nvPr/>
        </p:nvCxnSpPr>
        <p:spPr>
          <a:xfrm>
            <a:off x="1349829" y="5823112"/>
            <a:ext cx="1056721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Picture 28" descr="Icon of thick lines and circles arranged to form a square pattern">
            <a:extLst>
              <a:ext uri="{FF2B5EF4-FFF2-40B4-BE49-F238E27FC236}">
                <a16:creationId xmlns:a16="http://schemas.microsoft.com/office/drawing/2014/main" id="{03089693-878C-43AC-9CAD-B70990D4F1EA}"/>
              </a:ext>
            </a:extLst>
          </p:cNvPr>
          <p:cNvPicPr>
            <a:picLocks noChangeAspect="1"/>
          </p:cNvPicPr>
          <p:nvPr/>
        </p:nvPicPr>
        <p:blipFill rotWithShape="1">
          <a:blip r:embed="rId8"/>
          <a:srcRect l="1272" t="1272" r="1272" b="1272"/>
          <a:stretch/>
        </p:blipFill>
        <p:spPr>
          <a:xfrm>
            <a:off x="419801" y="5873749"/>
            <a:ext cx="671543" cy="676421"/>
          </a:xfrm>
          <a:prstGeom prst="ellipse">
            <a:avLst/>
          </a:prstGeom>
        </p:spPr>
      </p:pic>
      <p:sp>
        <p:nvSpPr>
          <p:cNvPr id="22" name="TextBox 21">
            <a:extLst>
              <a:ext uri="{FF2B5EF4-FFF2-40B4-BE49-F238E27FC236}">
                <a16:creationId xmlns:a16="http://schemas.microsoft.com/office/drawing/2014/main" id="{F7ABA21A-493A-4107-B338-2AEB63C35F52}"/>
              </a:ext>
            </a:extLst>
          </p:cNvPr>
          <p:cNvSpPr txBox="1"/>
          <p:nvPr/>
        </p:nvSpPr>
        <p:spPr>
          <a:xfrm>
            <a:off x="1349829" y="5934960"/>
            <a:ext cx="10659608" cy="553998"/>
          </a:xfrm>
          <a:prstGeom prst="rect">
            <a:avLst/>
          </a:prstGeom>
          <a:noFill/>
        </p:spPr>
        <p:txBody>
          <a:bodyPr wrap="square" lIns="0" tIns="0" rIns="0" bIns="0" rtlCol="0">
            <a:spAutoFit/>
          </a:bodyPr>
          <a:lstStyle/>
          <a:p>
            <a:pPr>
              <a:spcBef>
                <a:spcPts val="600"/>
              </a:spcBef>
              <a:spcAft>
                <a:spcPts val="600"/>
              </a:spcAft>
            </a:pPr>
            <a:r>
              <a:rPr lang="en-US" dirty="0"/>
              <a:t>Steps – The actual tasks that need to be executed: in this case a "script" task (script is an alias) that can run inline scripts</a:t>
            </a:r>
          </a:p>
        </p:txBody>
      </p:sp>
    </p:spTree>
    <p:extLst>
      <p:ext uri="{BB962C8B-B14F-4D97-AF65-F5344CB8AC3E}">
        <p14:creationId xmlns:p14="http://schemas.microsoft.com/office/powerpoint/2010/main" val="2742009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53F7E-D78D-41DE-B3DF-2C2EC01C0A6A}"/>
              </a:ext>
            </a:extLst>
          </p:cNvPr>
          <p:cNvSpPr>
            <a:spLocks noGrp="1"/>
          </p:cNvSpPr>
          <p:nvPr>
            <p:ph type="title"/>
          </p:nvPr>
        </p:nvSpPr>
        <p:spPr/>
        <p:txBody>
          <a:bodyPr/>
          <a:lstStyle/>
          <a:p>
            <a:r>
              <a:rPr lang="en-US" dirty="0"/>
              <a:t>Module overview (2/2)</a:t>
            </a:r>
          </a:p>
        </p:txBody>
      </p:sp>
      <p:pic>
        <p:nvPicPr>
          <p:cNvPr id="80" name="Picture 79" descr="Icon of a fragmented arc with an arrow going upwards">
            <a:extLst>
              <a:ext uri="{FF2B5EF4-FFF2-40B4-BE49-F238E27FC236}">
                <a16:creationId xmlns:a16="http://schemas.microsoft.com/office/drawing/2014/main" id="{51A07C47-C634-411B-9525-F0EE2DF2F60E}"/>
              </a:ext>
            </a:extLst>
          </p:cNvPr>
          <p:cNvPicPr>
            <a:picLocks noChangeAspect="1"/>
          </p:cNvPicPr>
          <p:nvPr/>
        </p:nvPicPr>
        <p:blipFill>
          <a:blip r:embed="rId2"/>
          <a:stretch>
            <a:fillRect/>
          </a:stretch>
        </p:blipFill>
        <p:spPr>
          <a:xfrm>
            <a:off x="433323" y="1332738"/>
            <a:ext cx="952500" cy="952500"/>
          </a:xfrm>
          <a:prstGeom prst="rect">
            <a:avLst/>
          </a:prstGeom>
        </p:spPr>
      </p:pic>
      <p:sp>
        <p:nvSpPr>
          <p:cNvPr id="4" name="Rectangle 3">
            <a:extLst>
              <a:ext uri="{FF2B5EF4-FFF2-40B4-BE49-F238E27FC236}">
                <a16:creationId xmlns:a16="http://schemas.microsoft.com/office/drawing/2014/main" id="{FDABB7D5-A1F6-4F7E-8103-B69C5E2BD882}"/>
              </a:ext>
            </a:extLst>
          </p:cNvPr>
          <p:cNvSpPr/>
          <p:nvPr/>
        </p:nvSpPr>
        <p:spPr>
          <a:xfrm>
            <a:off x="1590986" y="1442466"/>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9: Continuous integration overview</a:t>
            </a:r>
          </a:p>
        </p:txBody>
      </p:sp>
      <p:cxnSp>
        <p:nvCxnSpPr>
          <p:cNvPr id="3" name="Straight Connector 2">
            <a:extLst>
              <a:ext uri="{FF2B5EF4-FFF2-40B4-BE49-F238E27FC236}">
                <a16:creationId xmlns:a16="http://schemas.microsoft.com/office/drawing/2014/main" id="{38597CC5-A0F7-419A-B1A2-6B726BDA3B12}"/>
              </a:ext>
              <a:ext uri="{C183D7F6-B498-43B3-948B-1728B52AA6E4}">
                <adec:decorative xmlns:adec="http://schemas.microsoft.com/office/drawing/2017/decorative" val="1"/>
              </a:ext>
            </a:extLst>
          </p:cNvPr>
          <p:cNvCxnSpPr>
            <a:cxnSpLocks/>
          </p:cNvCxnSpPr>
          <p:nvPr/>
        </p:nvCxnSpPr>
        <p:spPr>
          <a:xfrm>
            <a:off x="1590986" y="2502790"/>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2" name="Picture 81" descr="Icon of thick lines and circles arranged to form a square pattern">
            <a:extLst>
              <a:ext uri="{FF2B5EF4-FFF2-40B4-BE49-F238E27FC236}">
                <a16:creationId xmlns:a16="http://schemas.microsoft.com/office/drawing/2014/main" id="{EC7306CD-B6CA-4768-BFA6-B476855BFD5D}"/>
              </a:ext>
            </a:extLst>
          </p:cNvPr>
          <p:cNvPicPr>
            <a:picLocks noChangeAspect="1"/>
          </p:cNvPicPr>
          <p:nvPr/>
        </p:nvPicPr>
        <p:blipFill>
          <a:blip r:embed="rId3"/>
          <a:stretch>
            <a:fillRect/>
          </a:stretch>
        </p:blipFill>
        <p:spPr>
          <a:xfrm>
            <a:off x="433323" y="2717819"/>
            <a:ext cx="952500" cy="952500"/>
          </a:xfrm>
          <a:prstGeom prst="rect">
            <a:avLst/>
          </a:prstGeom>
        </p:spPr>
      </p:pic>
      <p:sp>
        <p:nvSpPr>
          <p:cNvPr id="5" name="Rectangle 4">
            <a:extLst>
              <a:ext uri="{FF2B5EF4-FFF2-40B4-BE49-F238E27FC236}">
                <a16:creationId xmlns:a16="http://schemas.microsoft.com/office/drawing/2014/main" id="{09332718-DCEF-4685-9E3D-298C832D190F}"/>
              </a:ext>
            </a:extLst>
          </p:cNvPr>
          <p:cNvSpPr/>
          <p:nvPr/>
        </p:nvSpPr>
        <p:spPr>
          <a:xfrm>
            <a:off x="1590986" y="2827547"/>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10: Implementing a build strategy</a:t>
            </a:r>
          </a:p>
        </p:txBody>
      </p:sp>
      <p:cxnSp>
        <p:nvCxnSpPr>
          <p:cNvPr id="7" name="Straight Connector 6">
            <a:extLst>
              <a:ext uri="{FF2B5EF4-FFF2-40B4-BE49-F238E27FC236}">
                <a16:creationId xmlns:a16="http://schemas.microsoft.com/office/drawing/2014/main" id="{C03D0D02-3848-493E-AB29-72C93B3F786D}"/>
              </a:ext>
              <a:ext uri="{C183D7F6-B498-43B3-948B-1728B52AA6E4}">
                <adec:decorative xmlns:adec="http://schemas.microsoft.com/office/drawing/2017/decorative" val="1"/>
              </a:ext>
            </a:extLst>
          </p:cNvPr>
          <p:cNvCxnSpPr>
            <a:cxnSpLocks/>
          </p:cNvCxnSpPr>
          <p:nvPr/>
        </p:nvCxnSpPr>
        <p:spPr>
          <a:xfrm>
            <a:off x="1590986" y="3891918"/>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4" name="Picture 83" descr="Icon of a gear and a arrow going across it">
            <a:extLst>
              <a:ext uri="{FF2B5EF4-FFF2-40B4-BE49-F238E27FC236}">
                <a16:creationId xmlns:a16="http://schemas.microsoft.com/office/drawing/2014/main" id="{3906631E-6F5B-4BD7-A297-AEAFE81D1789}"/>
              </a:ext>
            </a:extLst>
          </p:cNvPr>
          <p:cNvPicPr>
            <a:picLocks noChangeAspect="1"/>
          </p:cNvPicPr>
          <p:nvPr/>
        </p:nvPicPr>
        <p:blipFill>
          <a:blip r:embed="rId4"/>
          <a:stretch>
            <a:fillRect/>
          </a:stretch>
        </p:blipFill>
        <p:spPr>
          <a:xfrm>
            <a:off x="433323" y="4109470"/>
            <a:ext cx="952500" cy="952500"/>
          </a:xfrm>
          <a:prstGeom prst="rect">
            <a:avLst/>
          </a:prstGeom>
        </p:spPr>
      </p:pic>
      <p:sp>
        <p:nvSpPr>
          <p:cNvPr id="6" name="Rectangle 5">
            <a:extLst>
              <a:ext uri="{FF2B5EF4-FFF2-40B4-BE49-F238E27FC236}">
                <a16:creationId xmlns:a16="http://schemas.microsoft.com/office/drawing/2014/main" id="{98A54E0D-205F-4E58-834E-35C4CF81FE74}"/>
              </a:ext>
            </a:extLst>
          </p:cNvPr>
          <p:cNvSpPr/>
          <p:nvPr/>
        </p:nvSpPr>
        <p:spPr>
          <a:xfrm>
            <a:off x="1590986" y="4220722"/>
            <a:ext cx="4416552" cy="731520"/>
          </a:xfrm>
          <a:prstGeom prst="rect">
            <a:avLst/>
          </a:prstGeom>
        </p:spPr>
        <p:txBody>
          <a:bodyPr wrap="square" lIns="0" tIns="0" rIns="0" bIns="0" anchor="ctr">
            <a:noAutofit/>
          </a:bodyPr>
          <a:lstStyle/>
          <a:p>
            <a:r>
              <a:rPr lang="en-US" sz="2000">
                <a:cs typeface="Segoe UI Semibold" panose="020B0702040204020203" pitchFamily="34" charset="0"/>
              </a:rPr>
              <a:t>Lesson 11: Integration with Azure Pipelines</a:t>
            </a:r>
          </a:p>
        </p:txBody>
      </p:sp>
      <p:cxnSp>
        <p:nvCxnSpPr>
          <p:cNvPr id="21" name="Straight Connector 20">
            <a:extLst>
              <a:ext uri="{FF2B5EF4-FFF2-40B4-BE49-F238E27FC236}">
                <a16:creationId xmlns:a16="http://schemas.microsoft.com/office/drawing/2014/main" id="{B1BDEAEA-7E4B-441C-89F2-5B7AE0617589}"/>
              </a:ext>
              <a:ext uri="{C183D7F6-B498-43B3-948B-1728B52AA6E4}">
                <adec:decorative xmlns:adec="http://schemas.microsoft.com/office/drawing/2017/decorative" val="1"/>
              </a:ext>
            </a:extLst>
          </p:cNvPr>
          <p:cNvCxnSpPr>
            <a:cxnSpLocks/>
          </p:cNvCxnSpPr>
          <p:nvPr/>
        </p:nvCxnSpPr>
        <p:spPr>
          <a:xfrm>
            <a:off x="1590986" y="5281046"/>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6" name="Picture 85" descr="Icon of different shapes integrating">
            <a:extLst>
              <a:ext uri="{FF2B5EF4-FFF2-40B4-BE49-F238E27FC236}">
                <a16:creationId xmlns:a16="http://schemas.microsoft.com/office/drawing/2014/main" id="{9704DE69-055F-426D-AC94-2B56D3CCE77C}"/>
              </a:ext>
            </a:extLst>
          </p:cNvPr>
          <p:cNvPicPr>
            <a:picLocks noChangeAspect="1"/>
          </p:cNvPicPr>
          <p:nvPr/>
        </p:nvPicPr>
        <p:blipFill>
          <a:blip r:embed="rId5"/>
          <a:stretch>
            <a:fillRect/>
          </a:stretch>
        </p:blipFill>
        <p:spPr>
          <a:xfrm>
            <a:off x="433323" y="5498599"/>
            <a:ext cx="952500" cy="952500"/>
          </a:xfrm>
          <a:prstGeom prst="rect">
            <a:avLst/>
          </a:prstGeom>
        </p:spPr>
      </p:pic>
      <p:sp>
        <p:nvSpPr>
          <p:cNvPr id="8" name="Rectangle 7">
            <a:extLst>
              <a:ext uri="{FF2B5EF4-FFF2-40B4-BE49-F238E27FC236}">
                <a16:creationId xmlns:a16="http://schemas.microsoft.com/office/drawing/2014/main" id="{F2AD63A5-3B84-41DD-AEC7-625D80827BE1}"/>
              </a:ext>
            </a:extLst>
          </p:cNvPr>
          <p:cNvSpPr/>
          <p:nvPr/>
        </p:nvSpPr>
        <p:spPr>
          <a:xfrm>
            <a:off x="1590986" y="5609851"/>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12: Integrate external source control with Azure Pipelines</a:t>
            </a:r>
          </a:p>
        </p:txBody>
      </p:sp>
      <p:pic>
        <p:nvPicPr>
          <p:cNvPr id="20" name="Picture 19" descr="Icon of a person enclosed in  a frame">
            <a:extLst>
              <a:ext uri="{FF2B5EF4-FFF2-40B4-BE49-F238E27FC236}">
                <a16:creationId xmlns:a16="http://schemas.microsoft.com/office/drawing/2014/main" id="{0B33D237-2984-40BD-A95F-14C5056F3F88}"/>
              </a:ext>
            </a:extLst>
          </p:cNvPr>
          <p:cNvPicPr>
            <a:picLocks noChangeAspect="1"/>
          </p:cNvPicPr>
          <p:nvPr/>
        </p:nvPicPr>
        <p:blipFill>
          <a:blip r:embed="rId6"/>
          <a:stretch>
            <a:fillRect/>
          </a:stretch>
        </p:blipFill>
        <p:spPr>
          <a:xfrm>
            <a:off x="6356411" y="1332738"/>
            <a:ext cx="949328" cy="950976"/>
          </a:xfrm>
          <a:prstGeom prst="rect">
            <a:avLst/>
          </a:prstGeom>
        </p:spPr>
      </p:pic>
      <p:sp>
        <p:nvSpPr>
          <p:cNvPr id="9" name="Rectangle 8">
            <a:extLst>
              <a:ext uri="{FF2B5EF4-FFF2-40B4-BE49-F238E27FC236}">
                <a16:creationId xmlns:a16="http://schemas.microsoft.com/office/drawing/2014/main" id="{9F3EB9B1-0E28-4E31-9774-4454FDAA5A25}"/>
              </a:ext>
            </a:extLst>
          </p:cNvPr>
          <p:cNvSpPr/>
          <p:nvPr/>
        </p:nvSpPr>
        <p:spPr>
          <a:xfrm>
            <a:off x="7592886" y="1442466"/>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13: Set up private agents</a:t>
            </a:r>
          </a:p>
        </p:txBody>
      </p:sp>
      <p:cxnSp>
        <p:nvCxnSpPr>
          <p:cNvPr id="23" name="Straight Connector 22">
            <a:extLst>
              <a:ext uri="{FF2B5EF4-FFF2-40B4-BE49-F238E27FC236}">
                <a16:creationId xmlns:a16="http://schemas.microsoft.com/office/drawing/2014/main" id="{2A7FF626-278C-467E-B591-CEB1D0ACDC37}"/>
              </a:ext>
              <a:ext uri="{C183D7F6-B498-43B3-948B-1728B52AA6E4}">
                <adec:decorative xmlns:adec="http://schemas.microsoft.com/office/drawing/2017/decorative" val="1"/>
              </a:ext>
            </a:extLst>
          </p:cNvPr>
          <p:cNvCxnSpPr>
            <a:cxnSpLocks/>
          </p:cNvCxnSpPr>
          <p:nvPr/>
        </p:nvCxnSpPr>
        <p:spPr>
          <a:xfrm>
            <a:off x="7592886" y="2502790"/>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descr="Icon of four squares connected by lines ">
            <a:extLst>
              <a:ext uri="{FF2B5EF4-FFF2-40B4-BE49-F238E27FC236}">
                <a16:creationId xmlns:a16="http://schemas.microsoft.com/office/drawing/2014/main" id="{2019ED80-4F9B-43FD-9761-D466B621D56A}"/>
              </a:ext>
            </a:extLst>
          </p:cNvPr>
          <p:cNvPicPr>
            <a:picLocks noChangeAspect="1"/>
          </p:cNvPicPr>
          <p:nvPr/>
        </p:nvPicPr>
        <p:blipFill>
          <a:blip r:embed="rId7"/>
          <a:stretch>
            <a:fillRect/>
          </a:stretch>
        </p:blipFill>
        <p:spPr>
          <a:xfrm>
            <a:off x="6353239" y="2717819"/>
            <a:ext cx="952500" cy="952500"/>
          </a:xfrm>
          <a:prstGeom prst="rect">
            <a:avLst/>
          </a:prstGeom>
        </p:spPr>
      </p:pic>
      <p:sp>
        <p:nvSpPr>
          <p:cNvPr id="10" name="Rectangle 9">
            <a:extLst>
              <a:ext uri="{FF2B5EF4-FFF2-40B4-BE49-F238E27FC236}">
                <a16:creationId xmlns:a16="http://schemas.microsoft.com/office/drawing/2014/main" id="{FCA07C96-2BC8-448F-B293-B0B1E270FBE9}"/>
              </a:ext>
            </a:extLst>
          </p:cNvPr>
          <p:cNvSpPr/>
          <p:nvPr/>
        </p:nvSpPr>
        <p:spPr>
          <a:xfrm>
            <a:off x="7592886" y="2827547"/>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14: Analyze and integrate docker multi-stage builds</a:t>
            </a:r>
          </a:p>
        </p:txBody>
      </p:sp>
      <p:cxnSp>
        <p:nvCxnSpPr>
          <p:cNvPr id="24" name="Straight Connector 23">
            <a:extLst>
              <a:ext uri="{FF2B5EF4-FFF2-40B4-BE49-F238E27FC236}">
                <a16:creationId xmlns:a16="http://schemas.microsoft.com/office/drawing/2014/main" id="{6068C8CE-B7B6-47E7-8B13-C91D31B7C643}"/>
              </a:ext>
              <a:ext uri="{C183D7F6-B498-43B3-948B-1728B52AA6E4}">
                <adec:decorative xmlns:adec="http://schemas.microsoft.com/office/drawing/2017/decorative" val="1"/>
              </a:ext>
            </a:extLst>
          </p:cNvPr>
          <p:cNvCxnSpPr>
            <a:cxnSpLocks/>
          </p:cNvCxnSpPr>
          <p:nvPr/>
        </p:nvCxnSpPr>
        <p:spPr>
          <a:xfrm>
            <a:off x="7592886" y="3891918"/>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8" name="Picture 87" descr="Icon of a lab flask">
            <a:extLst>
              <a:ext uri="{FF2B5EF4-FFF2-40B4-BE49-F238E27FC236}">
                <a16:creationId xmlns:a16="http://schemas.microsoft.com/office/drawing/2014/main" id="{5D05AE61-18A1-48C1-B0EC-8CB569EA7E4C}"/>
              </a:ext>
            </a:extLst>
          </p:cNvPr>
          <p:cNvPicPr>
            <a:picLocks noChangeAspect="1"/>
          </p:cNvPicPr>
          <p:nvPr/>
        </p:nvPicPr>
        <p:blipFill>
          <a:blip r:embed="rId8"/>
          <a:stretch>
            <a:fillRect/>
          </a:stretch>
        </p:blipFill>
        <p:spPr>
          <a:xfrm>
            <a:off x="6353239" y="4109470"/>
            <a:ext cx="952500" cy="952500"/>
          </a:xfrm>
          <a:prstGeom prst="rect">
            <a:avLst/>
          </a:prstGeom>
        </p:spPr>
      </p:pic>
      <p:sp>
        <p:nvSpPr>
          <p:cNvPr id="11" name="Rectangle 10">
            <a:extLst>
              <a:ext uri="{FF2B5EF4-FFF2-40B4-BE49-F238E27FC236}">
                <a16:creationId xmlns:a16="http://schemas.microsoft.com/office/drawing/2014/main" id="{26F0C4BD-690E-4EFD-B7BB-A7CC62316FB8}"/>
              </a:ext>
            </a:extLst>
          </p:cNvPr>
          <p:cNvSpPr/>
          <p:nvPr/>
        </p:nvSpPr>
        <p:spPr>
          <a:xfrm>
            <a:off x="7592886" y="4220722"/>
            <a:ext cx="4416552" cy="731520"/>
          </a:xfrm>
          <a:prstGeom prst="rect">
            <a:avLst/>
          </a:prstGeom>
        </p:spPr>
        <p:txBody>
          <a:bodyPr wrap="square" lIns="0" tIns="0" rIns="0" bIns="0" anchor="ctr">
            <a:noAutofit/>
          </a:bodyPr>
          <a:lstStyle/>
          <a:p>
            <a:r>
              <a:rPr lang="en-US" sz="2000">
                <a:cs typeface="Segoe UI Semibold" panose="020B0702040204020203" pitchFamily="34" charset="0"/>
              </a:rPr>
              <a:t>Lesson 15: Labs</a:t>
            </a:r>
          </a:p>
        </p:txBody>
      </p:sp>
      <p:cxnSp>
        <p:nvCxnSpPr>
          <p:cNvPr id="25" name="Straight Connector 24">
            <a:extLst>
              <a:ext uri="{FF2B5EF4-FFF2-40B4-BE49-F238E27FC236}">
                <a16:creationId xmlns:a16="http://schemas.microsoft.com/office/drawing/2014/main" id="{D24DAD17-722A-427C-8ACD-AB5D5072D5E1}"/>
              </a:ext>
              <a:ext uri="{C183D7F6-B498-43B3-948B-1728B52AA6E4}">
                <adec:decorative xmlns:adec="http://schemas.microsoft.com/office/drawing/2017/decorative" val="1"/>
              </a:ext>
            </a:extLst>
          </p:cNvPr>
          <p:cNvCxnSpPr>
            <a:cxnSpLocks/>
          </p:cNvCxnSpPr>
          <p:nvPr/>
        </p:nvCxnSpPr>
        <p:spPr>
          <a:xfrm>
            <a:off x="7592886" y="5281046"/>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89" descr="Icon of a document with a checkmark">
            <a:extLst>
              <a:ext uri="{FF2B5EF4-FFF2-40B4-BE49-F238E27FC236}">
                <a16:creationId xmlns:a16="http://schemas.microsoft.com/office/drawing/2014/main" id="{89521407-90EB-43C0-897A-6902510DF7BF}"/>
              </a:ext>
            </a:extLst>
          </p:cNvPr>
          <p:cNvPicPr>
            <a:picLocks noChangeAspect="1"/>
          </p:cNvPicPr>
          <p:nvPr/>
        </p:nvPicPr>
        <p:blipFill>
          <a:blip r:embed="rId9"/>
          <a:stretch>
            <a:fillRect/>
          </a:stretch>
        </p:blipFill>
        <p:spPr>
          <a:xfrm>
            <a:off x="6353239" y="5498599"/>
            <a:ext cx="952500" cy="952500"/>
          </a:xfrm>
          <a:prstGeom prst="rect">
            <a:avLst/>
          </a:prstGeom>
        </p:spPr>
      </p:pic>
      <p:sp>
        <p:nvSpPr>
          <p:cNvPr id="12" name="Rectangle 11">
            <a:extLst>
              <a:ext uri="{FF2B5EF4-FFF2-40B4-BE49-F238E27FC236}">
                <a16:creationId xmlns:a16="http://schemas.microsoft.com/office/drawing/2014/main" id="{4141888B-6DF1-4BAD-BDF1-EB7266162493}"/>
              </a:ext>
            </a:extLst>
          </p:cNvPr>
          <p:cNvSpPr/>
          <p:nvPr/>
        </p:nvSpPr>
        <p:spPr>
          <a:xfrm>
            <a:off x="7592886" y="5609851"/>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16: Module review and takeaways</a:t>
            </a:r>
          </a:p>
        </p:txBody>
      </p:sp>
    </p:spTree>
    <p:extLst>
      <p:ext uri="{BB962C8B-B14F-4D97-AF65-F5344CB8AC3E}">
        <p14:creationId xmlns:p14="http://schemas.microsoft.com/office/powerpoint/2010/main" val="412866824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a:xfrm>
            <a:off x="465138" y="632779"/>
            <a:ext cx="11533187" cy="411162"/>
          </a:xfrm>
        </p:spPr>
        <p:txBody>
          <a:bodyPr/>
          <a:lstStyle/>
          <a:p>
            <a:r>
              <a:rPr lang="en-US" dirty="0"/>
              <a:t>Pipeline structure</a:t>
            </a:r>
          </a:p>
        </p:txBody>
      </p:sp>
      <p:pic>
        <p:nvPicPr>
          <p:cNvPr id="3" name="Picture 2" descr="Icon of a circle branched into three connect circles">
            <a:extLst>
              <a:ext uri="{FF2B5EF4-FFF2-40B4-BE49-F238E27FC236}">
                <a16:creationId xmlns:a16="http://schemas.microsoft.com/office/drawing/2014/main" id="{B18BE8B5-8AFA-420E-8829-42576D3A48F4}"/>
              </a:ext>
            </a:extLst>
          </p:cNvPr>
          <p:cNvPicPr>
            <a:picLocks noChangeAspect="1"/>
          </p:cNvPicPr>
          <p:nvPr/>
        </p:nvPicPr>
        <p:blipFill>
          <a:blip r:embed="rId2"/>
          <a:stretch>
            <a:fillRect/>
          </a:stretch>
        </p:blipFill>
        <p:spPr>
          <a:xfrm>
            <a:off x="417513" y="1271614"/>
            <a:ext cx="952737" cy="950976"/>
          </a:xfrm>
          <a:prstGeom prst="rect">
            <a:avLst/>
          </a:prstGeom>
        </p:spPr>
      </p:pic>
      <p:sp>
        <p:nvSpPr>
          <p:cNvPr id="9" name="TextBox 8">
            <a:extLst>
              <a:ext uri="{FF2B5EF4-FFF2-40B4-BE49-F238E27FC236}">
                <a16:creationId xmlns:a16="http://schemas.microsoft.com/office/drawing/2014/main" id="{2B285E44-943D-4245-8D64-B4494D39EAB4}"/>
              </a:ext>
            </a:extLst>
          </p:cNvPr>
          <p:cNvSpPr txBox="1"/>
          <p:nvPr/>
        </p:nvSpPr>
        <p:spPr>
          <a:xfrm>
            <a:off x="1663699" y="1518502"/>
            <a:ext cx="10334071" cy="457200"/>
          </a:xfrm>
          <a:prstGeom prst="rect">
            <a:avLst/>
          </a:prstGeom>
          <a:noFill/>
        </p:spPr>
        <p:txBody>
          <a:bodyPr wrap="square" lIns="0" tIns="0" rIns="0" bIns="0" rtlCol="0" anchor="ctr">
            <a:noAutofit/>
          </a:bodyPr>
          <a:lstStyle/>
          <a:p>
            <a:r>
              <a:rPr lang="en-US" sz="2400" dirty="0"/>
              <a:t>Pipeline – One or more stages that describe a CI/CD process</a:t>
            </a:r>
          </a:p>
        </p:txBody>
      </p:sp>
      <p:cxnSp>
        <p:nvCxnSpPr>
          <p:cNvPr id="23" name="Straight Connector 22">
            <a:extLst>
              <a:ext uri="{FF2B5EF4-FFF2-40B4-BE49-F238E27FC236}">
                <a16:creationId xmlns:a16="http://schemas.microsoft.com/office/drawing/2014/main" id="{7A07DA48-FDAA-405B-BFC3-D0EAF2773298}"/>
              </a:ext>
              <a:ext uri="{C183D7F6-B498-43B3-948B-1728B52AA6E4}">
                <adec:decorative xmlns:adec="http://schemas.microsoft.com/office/drawing/2017/decorative" val="1"/>
              </a:ext>
            </a:extLst>
          </p:cNvPr>
          <p:cNvCxnSpPr>
            <a:cxnSpLocks/>
          </p:cNvCxnSpPr>
          <p:nvPr/>
        </p:nvCxnSpPr>
        <p:spPr>
          <a:xfrm>
            <a:off x="1663701" y="2278246"/>
            <a:ext cx="1033407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Icon of three gears with varying sizes">
            <a:extLst>
              <a:ext uri="{FF2B5EF4-FFF2-40B4-BE49-F238E27FC236}">
                <a16:creationId xmlns:a16="http://schemas.microsoft.com/office/drawing/2014/main" id="{28C4AA86-3A51-43BF-838E-F67673C7DB61}"/>
              </a:ext>
            </a:extLst>
          </p:cNvPr>
          <p:cNvPicPr>
            <a:picLocks noChangeAspect="1"/>
          </p:cNvPicPr>
          <p:nvPr/>
        </p:nvPicPr>
        <p:blipFill>
          <a:blip r:embed="rId3"/>
          <a:stretch>
            <a:fillRect/>
          </a:stretch>
        </p:blipFill>
        <p:spPr>
          <a:xfrm>
            <a:off x="417513" y="2333902"/>
            <a:ext cx="952737" cy="950976"/>
          </a:xfrm>
          <a:prstGeom prst="rect">
            <a:avLst/>
          </a:prstGeom>
        </p:spPr>
      </p:pic>
      <p:sp>
        <p:nvSpPr>
          <p:cNvPr id="13" name="TextBox 12">
            <a:extLst>
              <a:ext uri="{FF2B5EF4-FFF2-40B4-BE49-F238E27FC236}">
                <a16:creationId xmlns:a16="http://schemas.microsoft.com/office/drawing/2014/main" id="{3100D35B-6EA5-41A8-B74F-347CDDCF11F4}"/>
              </a:ext>
            </a:extLst>
          </p:cNvPr>
          <p:cNvSpPr txBox="1"/>
          <p:nvPr/>
        </p:nvSpPr>
        <p:spPr>
          <a:xfrm>
            <a:off x="1662566" y="2580790"/>
            <a:ext cx="10334071" cy="457200"/>
          </a:xfrm>
          <a:prstGeom prst="rect">
            <a:avLst/>
          </a:prstGeom>
          <a:noFill/>
        </p:spPr>
        <p:txBody>
          <a:bodyPr wrap="square" lIns="0" tIns="0" rIns="0" bIns="0" rtlCol="0" anchor="ctr">
            <a:noAutofit/>
          </a:bodyPr>
          <a:lstStyle/>
          <a:p>
            <a:r>
              <a:rPr lang="en-US" sz="2400" dirty="0"/>
              <a:t>Stage – Collection of related jobs</a:t>
            </a:r>
          </a:p>
        </p:txBody>
      </p:sp>
      <p:cxnSp>
        <p:nvCxnSpPr>
          <p:cNvPr id="14" name="Straight Connector 13">
            <a:extLst>
              <a:ext uri="{FF2B5EF4-FFF2-40B4-BE49-F238E27FC236}">
                <a16:creationId xmlns:a16="http://schemas.microsoft.com/office/drawing/2014/main" id="{175406B5-1742-404C-95E4-D6151B219415}"/>
              </a:ext>
              <a:ext uri="{C183D7F6-B498-43B3-948B-1728B52AA6E4}">
                <adec:decorative xmlns:adec="http://schemas.microsoft.com/office/drawing/2017/decorative" val="1"/>
              </a:ext>
            </a:extLst>
          </p:cNvPr>
          <p:cNvCxnSpPr>
            <a:cxnSpLocks/>
          </p:cNvCxnSpPr>
          <p:nvPr/>
        </p:nvCxnSpPr>
        <p:spPr>
          <a:xfrm>
            <a:off x="1663701" y="3340534"/>
            <a:ext cx="1033407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Icon of an arrow pointing down to a rectangular shape">
            <a:extLst>
              <a:ext uri="{FF2B5EF4-FFF2-40B4-BE49-F238E27FC236}">
                <a16:creationId xmlns:a16="http://schemas.microsoft.com/office/drawing/2014/main" id="{65ADBBCA-A64C-4868-B73A-5060955F1F8B}"/>
              </a:ext>
            </a:extLst>
          </p:cNvPr>
          <p:cNvPicPr>
            <a:picLocks noChangeAspect="1"/>
          </p:cNvPicPr>
          <p:nvPr/>
        </p:nvPicPr>
        <p:blipFill>
          <a:blip r:embed="rId4"/>
          <a:stretch>
            <a:fillRect/>
          </a:stretch>
        </p:blipFill>
        <p:spPr>
          <a:xfrm>
            <a:off x="417513" y="3396190"/>
            <a:ext cx="952737" cy="950976"/>
          </a:xfrm>
          <a:prstGeom prst="rect">
            <a:avLst/>
          </a:prstGeom>
        </p:spPr>
      </p:pic>
      <p:sp>
        <p:nvSpPr>
          <p:cNvPr id="18" name="TextBox 17">
            <a:extLst>
              <a:ext uri="{FF2B5EF4-FFF2-40B4-BE49-F238E27FC236}">
                <a16:creationId xmlns:a16="http://schemas.microsoft.com/office/drawing/2014/main" id="{F02BFDB9-EC13-4BC7-8CD4-797C341B3DAA}"/>
              </a:ext>
            </a:extLst>
          </p:cNvPr>
          <p:cNvSpPr txBox="1"/>
          <p:nvPr/>
        </p:nvSpPr>
        <p:spPr>
          <a:xfrm>
            <a:off x="1663699" y="3643078"/>
            <a:ext cx="10334071" cy="457200"/>
          </a:xfrm>
          <a:prstGeom prst="rect">
            <a:avLst/>
          </a:prstGeom>
          <a:noFill/>
        </p:spPr>
        <p:txBody>
          <a:bodyPr wrap="square" lIns="0" tIns="0" rIns="0" bIns="0" rtlCol="0" anchor="ctr">
            <a:noAutofit/>
          </a:bodyPr>
          <a:lstStyle/>
          <a:p>
            <a:r>
              <a:rPr lang="en-US" sz="2400" dirty="0"/>
              <a:t>Job – Collection of steps run by an agent on a server</a:t>
            </a:r>
          </a:p>
        </p:txBody>
      </p:sp>
      <p:cxnSp>
        <p:nvCxnSpPr>
          <p:cNvPr id="24" name="Straight Connector 23">
            <a:extLst>
              <a:ext uri="{FF2B5EF4-FFF2-40B4-BE49-F238E27FC236}">
                <a16:creationId xmlns:a16="http://schemas.microsoft.com/office/drawing/2014/main" id="{34F58767-587E-4442-8E03-50D679B62B82}"/>
              </a:ext>
              <a:ext uri="{C183D7F6-B498-43B3-948B-1728B52AA6E4}">
                <adec:decorative xmlns:adec="http://schemas.microsoft.com/office/drawing/2017/decorative" val="1"/>
              </a:ext>
            </a:extLst>
          </p:cNvPr>
          <p:cNvCxnSpPr>
            <a:cxnSpLocks/>
          </p:cNvCxnSpPr>
          <p:nvPr/>
        </p:nvCxnSpPr>
        <p:spPr>
          <a:xfrm>
            <a:off x="1663701" y="4402822"/>
            <a:ext cx="1033407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5" name="Picture 24" descr="Icon of an arrow that is branched to left and right">
            <a:extLst>
              <a:ext uri="{FF2B5EF4-FFF2-40B4-BE49-F238E27FC236}">
                <a16:creationId xmlns:a16="http://schemas.microsoft.com/office/drawing/2014/main" id="{4FB98DD6-0FEF-4B76-98B9-6D5BB007D71F}"/>
              </a:ext>
            </a:extLst>
          </p:cNvPr>
          <p:cNvPicPr>
            <a:picLocks noChangeAspect="1"/>
          </p:cNvPicPr>
          <p:nvPr/>
        </p:nvPicPr>
        <p:blipFill>
          <a:blip r:embed="rId5"/>
          <a:stretch>
            <a:fillRect/>
          </a:stretch>
        </p:blipFill>
        <p:spPr>
          <a:xfrm>
            <a:off x="417513" y="4458478"/>
            <a:ext cx="952737" cy="950976"/>
          </a:xfrm>
          <a:prstGeom prst="rect">
            <a:avLst/>
          </a:prstGeom>
        </p:spPr>
      </p:pic>
      <p:sp>
        <p:nvSpPr>
          <p:cNvPr id="22" name="TextBox 21">
            <a:extLst>
              <a:ext uri="{FF2B5EF4-FFF2-40B4-BE49-F238E27FC236}">
                <a16:creationId xmlns:a16="http://schemas.microsoft.com/office/drawing/2014/main" id="{1445AB80-7474-488F-84F5-6F4CAB3F2217}"/>
              </a:ext>
            </a:extLst>
          </p:cNvPr>
          <p:cNvSpPr txBox="1"/>
          <p:nvPr/>
        </p:nvSpPr>
        <p:spPr>
          <a:xfrm>
            <a:off x="1663699" y="4705366"/>
            <a:ext cx="10334071" cy="457200"/>
          </a:xfrm>
          <a:prstGeom prst="rect">
            <a:avLst/>
          </a:prstGeom>
          <a:noFill/>
        </p:spPr>
        <p:txBody>
          <a:bodyPr wrap="square" lIns="0" tIns="0" rIns="0" bIns="0" rtlCol="0" anchor="ctr">
            <a:noAutofit/>
          </a:bodyPr>
          <a:lstStyle/>
          <a:p>
            <a:r>
              <a:rPr lang="en-US" sz="2400" dirty="0"/>
              <a:t>Step – Linear sequence of operations that make up a job</a:t>
            </a:r>
          </a:p>
        </p:txBody>
      </p:sp>
      <p:cxnSp>
        <p:nvCxnSpPr>
          <p:cNvPr id="30" name="Straight Connector 29">
            <a:extLst>
              <a:ext uri="{FF2B5EF4-FFF2-40B4-BE49-F238E27FC236}">
                <a16:creationId xmlns:a16="http://schemas.microsoft.com/office/drawing/2014/main" id="{889A53AB-2870-4892-BAA3-545C6838DCF1}"/>
              </a:ext>
              <a:ext uri="{C183D7F6-B498-43B3-948B-1728B52AA6E4}">
                <adec:decorative xmlns:adec="http://schemas.microsoft.com/office/drawing/2017/decorative" val="1"/>
              </a:ext>
            </a:extLst>
          </p:cNvPr>
          <p:cNvCxnSpPr>
            <a:cxnSpLocks/>
          </p:cNvCxnSpPr>
          <p:nvPr/>
        </p:nvCxnSpPr>
        <p:spPr>
          <a:xfrm>
            <a:off x="1663701" y="5465110"/>
            <a:ext cx="1033407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1" name="Picture 30" descr="Icon of a rectangle, a square and a circle in a straight line">
            <a:extLst>
              <a:ext uri="{FF2B5EF4-FFF2-40B4-BE49-F238E27FC236}">
                <a16:creationId xmlns:a16="http://schemas.microsoft.com/office/drawing/2014/main" id="{DDF8B57A-54E9-4EA5-A96C-84C6E82A81C6}"/>
              </a:ext>
            </a:extLst>
          </p:cNvPr>
          <p:cNvPicPr>
            <a:picLocks noChangeAspect="1"/>
          </p:cNvPicPr>
          <p:nvPr/>
        </p:nvPicPr>
        <p:blipFill>
          <a:blip r:embed="rId6"/>
          <a:stretch>
            <a:fillRect/>
          </a:stretch>
        </p:blipFill>
        <p:spPr>
          <a:xfrm>
            <a:off x="417513" y="5520765"/>
            <a:ext cx="952737" cy="950976"/>
          </a:xfrm>
          <a:prstGeom prst="rect">
            <a:avLst/>
          </a:prstGeom>
        </p:spPr>
      </p:pic>
      <p:sp>
        <p:nvSpPr>
          <p:cNvPr id="29" name="TextBox 28">
            <a:extLst>
              <a:ext uri="{FF2B5EF4-FFF2-40B4-BE49-F238E27FC236}">
                <a16:creationId xmlns:a16="http://schemas.microsoft.com/office/drawing/2014/main" id="{56654668-0B9B-4679-BB81-14364051FBB2}"/>
              </a:ext>
            </a:extLst>
          </p:cNvPr>
          <p:cNvSpPr txBox="1"/>
          <p:nvPr/>
        </p:nvSpPr>
        <p:spPr>
          <a:xfrm>
            <a:off x="1663699" y="5767653"/>
            <a:ext cx="10334071" cy="457200"/>
          </a:xfrm>
          <a:prstGeom prst="rect">
            <a:avLst/>
          </a:prstGeom>
          <a:noFill/>
        </p:spPr>
        <p:txBody>
          <a:bodyPr wrap="square" lIns="0" tIns="0" rIns="0" bIns="0" rtlCol="0" anchor="ctr">
            <a:noAutofit/>
          </a:bodyPr>
          <a:lstStyle/>
          <a:p>
            <a:r>
              <a:rPr lang="en-US" sz="2400" dirty="0"/>
              <a:t>Tasks – Building blocks of a pipeline</a:t>
            </a:r>
          </a:p>
        </p:txBody>
      </p:sp>
    </p:spTree>
    <p:extLst>
      <p:ext uri="{BB962C8B-B14F-4D97-AF65-F5344CB8AC3E}">
        <p14:creationId xmlns:p14="http://schemas.microsoft.com/office/powerpoint/2010/main" val="2481178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a:xfrm>
            <a:off x="465138" y="632779"/>
            <a:ext cx="11533187" cy="411162"/>
          </a:xfrm>
        </p:spPr>
        <p:txBody>
          <a:bodyPr/>
          <a:lstStyle/>
          <a:p>
            <a:r>
              <a:rPr lang="en-US" dirty="0"/>
              <a:t>Templates</a:t>
            </a:r>
          </a:p>
        </p:txBody>
      </p:sp>
      <p:sp>
        <p:nvSpPr>
          <p:cNvPr id="35" name="TextBox 34">
            <a:extLst>
              <a:ext uri="{FF2B5EF4-FFF2-40B4-BE49-F238E27FC236}">
                <a16:creationId xmlns:a16="http://schemas.microsoft.com/office/drawing/2014/main" id="{8C59144E-4BEC-454A-919B-C7CD6F11BE36}"/>
              </a:ext>
            </a:extLst>
          </p:cNvPr>
          <p:cNvSpPr txBox="1"/>
          <p:nvPr/>
        </p:nvSpPr>
        <p:spPr>
          <a:xfrm>
            <a:off x="465138" y="1771875"/>
            <a:ext cx="11533187" cy="412162"/>
          </a:xfrm>
          <a:prstGeom prst="rect">
            <a:avLst/>
          </a:prstGeom>
          <a:noFill/>
        </p:spPr>
        <p:txBody>
          <a:bodyPr wrap="square" lIns="0" tIns="0" rIns="0" bIns="0" rtlCol="0">
            <a:noAutofit/>
          </a:bodyPr>
          <a:lstStyle/>
          <a:p>
            <a:pPr algn="ctr"/>
            <a:r>
              <a:rPr lang="en-US" sz="2400" dirty="0">
                <a:solidFill>
                  <a:schemeClr val="tx2"/>
                </a:solidFill>
                <a:latin typeface="+mj-lt"/>
              </a:rPr>
              <a:t>Azure Pipelines supports 4 kinds of templates:</a:t>
            </a:r>
          </a:p>
        </p:txBody>
      </p:sp>
      <p:sp>
        <p:nvSpPr>
          <p:cNvPr id="39" name="TextBox 38">
            <a:extLst>
              <a:ext uri="{FF2B5EF4-FFF2-40B4-BE49-F238E27FC236}">
                <a16:creationId xmlns:a16="http://schemas.microsoft.com/office/drawing/2014/main" id="{7445C223-FFE3-4F0F-87AE-A540310D62C6}"/>
              </a:ext>
            </a:extLst>
          </p:cNvPr>
          <p:cNvSpPr txBox="1"/>
          <p:nvPr/>
        </p:nvSpPr>
        <p:spPr>
          <a:xfrm>
            <a:off x="860256" y="2402028"/>
            <a:ext cx="2392042" cy="2392042"/>
          </a:xfrm>
          <a:prstGeom prst="ellipse">
            <a:avLst/>
          </a:prstGeom>
          <a:solidFill>
            <a:schemeClr val="bg1">
              <a:lumMod val="95000"/>
            </a:schemeClr>
          </a:solidFill>
        </p:spPr>
        <p:txBody>
          <a:bodyPr wrap="square" lIns="0" tIns="0" rIns="0" bIns="0" rtlCol="0" anchor="ctr">
            <a:noAutofit/>
          </a:bodyPr>
          <a:lstStyle/>
          <a:p>
            <a:pPr algn="ctr"/>
            <a:r>
              <a:rPr lang="en-US" sz="2400" dirty="0">
                <a:latin typeface="+mj-lt"/>
              </a:rPr>
              <a:t>Stage</a:t>
            </a:r>
          </a:p>
        </p:txBody>
      </p:sp>
      <p:sp>
        <p:nvSpPr>
          <p:cNvPr id="43" name="TextBox 42">
            <a:extLst>
              <a:ext uri="{FF2B5EF4-FFF2-40B4-BE49-F238E27FC236}">
                <a16:creationId xmlns:a16="http://schemas.microsoft.com/office/drawing/2014/main" id="{FFD89162-76EC-43A2-A5BB-778BD5FA4B97}"/>
              </a:ext>
            </a:extLst>
          </p:cNvPr>
          <p:cNvSpPr txBox="1"/>
          <p:nvPr/>
        </p:nvSpPr>
        <p:spPr>
          <a:xfrm>
            <a:off x="3634896" y="2402028"/>
            <a:ext cx="2392042" cy="2392042"/>
          </a:xfrm>
          <a:prstGeom prst="ellipse">
            <a:avLst/>
          </a:prstGeom>
          <a:solidFill>
            <a:schemeClr val="bg1">
              <a:lumMod val="95000"/>
            </a:schemeClr>
          </a:solidFill>
        </p:spPr>
        <p:txBody>
          <a:bodyPr wrap="square" lIns="0" tIns="0" rIns="0" bIns="0" rtlCol="0" anchor="ctr">
            <a:noAutofit/>
          </a:bodyPr>
          <a:lstStyle/>
          <a:p>
            <a:pPr algn="ctr"/>
            <a:r>
              <a:rPr lang="en-US" sz="2400">
                <a:latin typeface="+mj-lt"/>
              </a:rPr>
              <a:t>Job</a:t>
            </a:r>
          </a:p>
        </p:txBody>
      </p:sp>
      <p:sp>
        <p:nvSpPr>
          <p:cNvPr id="48" name="TextBox 47">
            <a:extLst>
              <a:ext uri="{FF2B5EF4-FFF2-40B4-BE49-F238E27FC236}">
                <a16:creationId xmlns:a16="http://schemas.microsoft.com/office/drawing/2014/main" id="{6AEC83AA-51FA-40B2-BA28-3B64707945B6}"/>
              </a:ext>
            </a:extLst>
          </p:cNvPr>
          <p:cNvSpPr txBox="1"/>
          <p:nvPr/>
        </p:nvSpPr>
        <p:spPr>
          <a:xfrm>
            <a:off x="6409536" y="2402028"/>
            <a:ext cx="2392042" cy="2392042"/>
          </a:xfrm>
          <a:prstGeom prst="ellipse">
            <a:avLst/>
          </a:prstGeom>
          <a:solidFill>
            <a:schemeClr val="bg1">
              <a:lumMod val="95000"/>
            </a:schemeClr>
          </a:solidFill>
        </p:spPr>
        <p:txBody>
          <a:bodyPr wrap="square" lIns="0" tIns="0" rIns="0" bIns="0" rtlCol="0" anchor="ctr">
            <a:noAutofit/>
          </a:bodyPr>
          <a:lstStyle/>
          <a:p>
            <a:pPr algn="ctr"/>
            <a:r>
              <a:rPr lang="en-US" sz="2400">
                <a:latin typeface="+mj-lt"/>
              </a:rPr>
              <a:t>Step</a:t>
            </a:r>
          </a:p>
        </p:txBody>
      </p:sp>
      <p:sp>
        <p:nvSpPr>
          <p:cNvPr id="52" name="TextBox 51">
            <a:extLst>
              <a:ext uri="{FF2B5EF4-FFF2-40B4-BE49-F238E27FC236}">
                <a16:creationId xmlns:a16="http://schemas.microsoft.com/office/drawing/2014/main" id="{55978683-37A9-4FDE-84C3-84EBD18F94AE}"/>
              </a:ext>
            </a:extLst>
          </p:cNvPr>
          <p:cNvSpPr txBox="1"/>
          <p:nvPr/>
        </p:nvSpPr>
        <p:spPr>
          <a:xfrm>
            <a:off x="9184177" y="2402028"/>
            <a:ext cx="2392042" cy="2392042"/>
          </a:xfrm>
          <a:prstGeom prst="ellipse">
            <a:avLst/>
          </a:prstGeom>
          <a:solidFill>
            <a:schemeClr val="bg1">
              <a:lumMod val="95000"/>
            </a:schemeClr>
          </a:solidFill>
        </p:spPr>
        <p:txBody>
          <a:bodyPr wrap="square" lIns="0" tIns="0" rIns="0" bIns="0" rtlCol="0" anchor="ctr">
            <a:noAutofit/>
          </a:bodyPr>
          <a:lstStyle/>
          <a:p>
            <a:pPr algn="ctr"/>
            <a:r>
              <a:rPr lang="en-US" sz="2400" dirty="0">
                <a:latin typeface="+mj-lt"/>
              </a:rPr>
              <a:t>Variable</a:t>
            </a:r>
          </a:p>
        </p:txBody>
      </p:sp>
    </p:spTree>
    <p:extLst>
      <p:ext uri="{BB962C8B-B14F-4D97-AF65-F5344CB8AC3E}">
        <p14:creationId xmlns:p14="http://schemas.microsoft.com/office/powerpoint/2010/main" val="337133596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a:xfrm>
            <a:off x="465138" y="632779"/>
            <a:ext cx="11533187" cy="411162"/>
          </a:xfrm>
        </p:spPr>
        <p:txBody>
          <a:bodyPr/>
          <a:lstStyle/>
          <a:p>
            <a:r>
              <a:rPr lang="en-US"/>
              <a:t>Resources</a:t>
            </a:r>
          </a:p>
        </p:txBody>
      </p:sp>
      <p:pic>
        <p:nvPicPr>
          <p:cNvPr id="3" name="Picture 2" descr="Icon of arrow pointing in four opposite directions">
            <a:extLst>
              <a:ext uri="{FF2B5EF4-FFF2-40B4-BE49-F238E27FC236}">
                <a16:creationId xmlns:a16="http://schemas.microsoft.com/office/drawing/2014/main" id="{CFAE4F6B-D877-413B-A999-47D8683CBB40}"/>
              </a:ext>
            </a:extLst>
          </p:cNvPr>
          <p:cNvPicPr>
            <a:picLocks noChangeAspect="1"/>
          </p:cNvPicPr>
          <p:nvPr/>
        </p:nvPicPr>
        <p:blipFill>
          <a:blip r:embed="rId3"/>
          <a:stretch>
            <a:fillRect/>
          </a:stretch>
        </p:blipFill>
        <p:spPr>
          <a:xfrm>
            <a:off x="452438" y="1676721"/>
            <a:ext cx="900684" cy="902208"/>
          </a:xfrm>
          <a:prstGeom prst="rect">
            <a:avLst/>
          </a:prstGeom>
        </p:spPr>
      </p:pic>
      <p:sp>
        <p:nvSpPr>
          <p:cNvPr id="12" name="TextBox 11">
            <a:extLst>
              <a:ext uri="{FF2B5EF4-FFF2-40B4-BE49-F238E27FC236}">
                <a16:creationId xmlns:a16="http://schemas.microsoft.com/office/drawing/2014/main" id="{00E1D204-BD44-4969-A106-90F4BE20EF3E}"/>
              </a:ext>
            </a:extLst>
          </p:cNvPr>
          <p:cNvSpPr txBox="1"/>
          <p:nvPr/>
        </p:nvSpPr>
        <p:spPr>
          <a:xfrm>
            <a:off x="1557058" y="1814644"/>
            <a:ext cx="5067300" cy="676656"/>
          </a:xfrm>
          <a:prstGeom prst="rect">
            <a:avLst/>
          </a:prstGeom>
          <a:noFill/>
        </p:spPr>
        <p:txBody>
          <a:bodyPr wrap="square" lIns="0" tIns="0" rIns="0" bIns="0" rtlCol="0" anchor="ctr">
            <a:noAutofit/>
          </a:bodyPr>
          <a:lstStyle/>
          <a:p>
            <a:r>
              <a:rPr lang="en-US" sz="2400" dirty="0"/>
              <a:t>A resource is any external service that is consumed as part of your pipeline</a:t>
            </a:r>
          </a:p>
        </p:txBody>
      </p:sp>
    </p:spTree>
    <p:extLst>
      <p:ext uri="{BB962C8B-B14F-4D97-AF65-F5344CB8AC3E}">
        <p14:creationId xmlns:p14="http://schemas.microsoft.com/office/powerpoint/2010/main" val="204878545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27038" y="3317212"/>
            <a:ext cx="9341076" cy="360099"/>
          </a:xfrm>
        </p:spPr>
        <p:txBody>
          <a:bodyPr/>
          <a:lstStyle/>
          <a:p>
            <a:r>
              <a:rPr lang="en-US" sz="2600" dirty="0"/>
              <a:t>Lesson 12: Integrate external source control with Azure pipelines</a:t>
            </a:r>
          </a:p>
        </p:txBody>
      </p:sp>
      <p:pic>
        <p:nvPicPr>
          <p:cNvPr id="3" name="Picture 2" descr="Icon of a rectangle, a square and a circle in a straight line">
            <a:extLst>
              <a:ext uri="{FF2B5EF4-FFF2-40B4-BE49-F238E27FC236}">
                <a16:creationId xmlns:a16="http://schemas.microsoft.com/office/drawing/2014/main" id="{98479CE9-BC6B-46AA-BA78-92FD642EF2FC}"/>
              </a:ext>
            </a:extLst>
          </p:cNvPr>
          <p:cNvPicPr>
            <a:picLocks noChangeAspect="1"/>
          </p:cNvPicPr>
          <p:nvPr/>
        </p:nvPicPr>
        <p:blipFill>
          <a:blip r:embed="rId2"/>
          <a:stretch>
            <a:fillRect/>
          </a:stretch>
        </p:blipFill>
        <p:spPr>
          <a:xfrm>
            <a:off x="10505473" y="3040062"/>
            <a:ext cx="914400" cy="914400"/>
          </a:xfrm>
          <a:prstGeom prst="rect">
            <a:avLst/>
          </a:prstGeom>
        </p:spPr>
      </p:pic>
    </p:spTree>
    <p:extLst>
      <p:ext uri="{BB962C8B-B14F-4D97-AF65-F5344CB8AC3E}">
        <p14:creationId xmlns:p14="http://schemas.microsoft.com/office/powerpoint/2010/main" val="96999052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a:xfrm>
            <a:off x="465138" y="632779"/>
            <a:ext cx="11533187" cy="411162"/>
          </a:xfrm>
        </p:spPr>
        <p:txBody>
          <a:bodyPr/>
          <a:lstStyle/>
          <a:p>
            <a:r>
              <a:rPr lang="en-US" dirty="0"/>
              <a:t>Source control types supported by Azure pipelines</a:t>
            </a:r>
          </a:p>
        </p:txBody>
      </p:sp>
      <p:sp>
        <p:nvSpPr>
          <p:cNvPr id="8" name="Rectangle 7">
            <a:extLst>
              <a:ext uri="{FF2B5EF4-FFF2-40B4-BE49-F238E27FC236}">
                <a16:creationId xmlns:a16="http://schemas.microsoft.com/office/drawing/2014/main" id="{5B14B7CE-6BC2-4744-8156-277BFCF7EF5A}"/>
              </a:ext>
            </a:extLst>
          </p:cNvPr>
          <p:cNvSpPr/>
          <p:nvPr/>
        </p:nvSpPr>
        <p:spPr>
          <a:xfrm>
            <a:off x="427038" y="1233976"/>
            <a:ext cx="10783433" cy="461665"/>
          </a:xfrm>
          <a:prstGeom prst="rect">
            <a:avLst/>
          </a:prstGeom>
          <a:noFill/>
        </p:spPr>
        <p:txBody>
          <a:bodyPr wrap="square" lIns="0" anchor="ctr">
            <a:spAutoFit/>
          </a:bodyPr>
          <a:lstStyle/>
          <a:p>
            <a:pPr>
              <a:spcBef>
                <a:spcPts val="1200"/>
              </a:spcBef>
            </a:pPr>
            <a:r>
              <a:rPr lang="en-US" sz="2400" dirty="0">
                <a:latin typeface="+mj-lt"/>
              </a:rPr>
              <a:t>Repository types supported:</a:t>
            </a:r>
          </a:p>
        </p:txBody>
      </p:sp>
      <p:graphicFrame>
        <p:nvGraphicFramePr>
          <p:cNvPr id="9" name="Table 9">
            <a:extLst>
              <a:ext uri="{FF2B5EF4-FFF2-40B4-BE49-F238E27FC236}">
                <a16:creationId xmlns:a16="http://schemas.microsoft.com/office/drawing/2014/main" id="{4918162A-6818-4C25-BEAA-22F5ABF8CA3C}"/>
              </a:ext>
            </a:extLst>
          </p:cNvPr>
          <p:cNvGraphicFramePr>
            <a:graphicFrameLocks noGrp="1"/>
          </p:cNvGraphicFramePr>
          <p:nvPr>
            <p:extLst>
              <p:ext uri="{D42A27DB-BD31-4B8C-83A1-F6EECF244321}">
                <p14:modId xmlns:p14="http://schemas.microsoft.com/office/powerpoint/2010/main" val="1521124454"/>
              </p:ext>
            </p:extLst>
          </p:nvPr>
        </p:nvGraphicFramePr>
        <p:xfrm>
          <a:off x="427038" y="1880551"/>
          <a:ext cx="11582400" cy="3688080"/>
        </p:xfrm>
        <a:graphic>
          <a:graphicData uri="http://schemas.openxmlformats.org/drawingml/2006/table">
            <a:tbl>
              <a:tblPr firstRow="1" bandRow="1">
                <a:tableStyleId>{5C22544A-7EE6-4342-B048-85BDC9FD1C3A}</a:tableStyleId>
              </a:tblPr>
              <a:tblGrid>
                <a:gridCol w="3860800">
                  <a:extLst>
                    <a:ext uri="{9D8B030D-6E8A-4147-A177-3AD203B41FA5}">
                      <a16:colId xmlns:a16="http://schemas.microsoft.com/office/drawing/2014/main" val="1007991035"/>
                    </a:ext>
                  </a:extLst>
                </a:gridCol>
                <a:gridCol w="3860800">
                  <a:extLst>
                    <a:ext uri="{9D8B030D-6E8A-4147-A177-3AD203B41FA5}">
                      <a16:colId xmlns:a16="http://schemas.microsoft.com/office/drawing/2014/main" val="1860262332"/>
                    </a:ext>
                  </a:extLst>
                </a:gridCol>
                <a:gridCol w="3860800">
                  <a:extLst>
                    <a:ext uri="{9D8B030D-6E8A-4147-A177-3AD203B41FA5}">
                      <a16:colId xmlns:a16="http://schemas.microsoft.com/office/drawing/2014/main" val="1581084120"/>
                    </a:ext>
                  </a:extLst>
                </a:gridCol>
              </a:tblGrid>
              <a:tr h="0">
                <a:tc>
                  <a:txBody>
                    <a:bodyPr/>
                    <a:lstStyle/>
                    <a:p>
                      <a:pPr algn="l"/>
                      <a:r>
                        <a:rPr lang="en-US" sz="2000" dirty="0">
                          <a:latin typeface="+mj-lt"/>
                        </a:rPr>
                        <a:t>Repository Type</a:t>
                      </a:r>
                    </a:p>
                  </a:txBody>
                  <a:tcPr marT="91440" marB="91440">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algn="l"/>
                      <a:r>
                        <a:rPr lang="en-US" sz="2000" dirty="0">
                          <a:latin typeface="+mj-lt"/>
                        </a:rPr>
                        <a:t>Azure Pipelines (YAML)</a:t>
                      </a:r>
                    </a:p>
                  </a:txBody>
                  <a:tcPr marT="91440" marB="9144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algn="l"/>
                      <a:r>
                        <a:rPr lang="en-US" sz="2000" dirty="0">
                          <a:latin typeface="+mj-lt"/>
                        </a:rPr>
                        <a:t>Azure Pipelines (Classic Editor)</a:t>
                      </a:r>
                    </a:p>
                  </a:txBody>
                  <a:tcPr marT="91440" marB="91440">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59961031"/>
                  </a:ext>
                </a:extLst>
              </a:tr>
              <a:tr h="0">
                <a:tc>
                  <a:txBody>
                    <a:bodyPr/>
                    <a:lstStyle/>
                    <a:p>
                      <a:pPr algn="l"/>
                      <a:r>
                        <a:rPr lang="en-US" sz="1800" dirty="0">
                          <a:solidFill>
                            <a:schemeClr val="tx1"/>
                          </a:solidFill>
                        </a:rPr>
                        <a:t>Azure Repos Git</a:t>
                      </a:r>
                    </a:p>
                  </a:txBody>
                  <a:tcPr marT="91440" marB="9144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Yes</a:t>
                      </a:r>
                    </a:p>
                  </a:txBody>
                  <a:tcPr marT="91440" marB="9144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a:solidFill>
                            <a:schemeClr val="tx1"/>
                          </a:solidFill>
                        </a:rPr>
                        <a:t>Yes</a:t>
                      </a:r>
                    </a:p>
                  </a:txBody>
                  <a:tcPr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88692338"/>
                  </a:ext>
                </a:extLst>
              </a:tr>
              <a:tr h="0">
                <a:tc>
                  <a:txBody>
                    <a:bodyPr/>
                    <a:lstStyle/>
                    <a:p>
                      <a:pPr algn="l"/>
                      <a:r>
                        <a:rPr lang="en-US" sz="1800" dirty="0">
                          <a:solidFill>
                            <a:schemeClr val="tx1"/>
                          </a:solidFill>
                        </a:rPr>
                        <a:t>Azure Repos TFVC</a:t>
                      </a:r>
                    </a:p>
                  </a:txBody>
                  <a:tcPr marT="91440" marB="9144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No</a:t>
                      </a:r>
                    </a:p>
                  </a:txBody>
                  <a:tcPr marT="91440" marB="9144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a:solidFill>
                            <a:schemeClr val="tx1"/>
                          </a:solidFill>
                        </a:rPr>
                        <a:t>Yes</a:t>
                      </a:r>
                    </a:p>
                  </a:txBody>
                  <a:tcPr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70414891"/>
                  </a:ext>
                </a:extLst>
              </a:tr>
              <a:tr h="0">
                <a:tc>
                  <a:txBody>
                    <a:bodyPr/>
                    <a:lstStyle/>
                    <a:p>
                      <a:pPr algn="l"/>
                      <a:r>
                        <a:rPr lang="en-US" sz="1800" dirty="0">
                          <a:solidFill>
                            <a:schemeClr val="tx1"/>
                          </a:solidFill>
                        </a:rPr>
                        <a:t>Bitbucket Cloud</a:t>
                      </a:r>
                    </a:p>
                  </a:txBody>
                  <a:tcPr marT="91440" marB="9144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Yes</a:t>
                      </a:r>
                    </a:p>
                  </a:txBody>
                  <a:tcPr marT="91440" marB="9144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a:solidFill>
                            <a:schemeClr val="tx1"/>
                          </a:solidFill>
                        </a:rPr>
                        <a:t>Yes</a:t>
                      </a:r>
                    </a:p>
                  </a:txBody>
                  <a:tcPr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74351097"/>
                  </a:ext>
                </a:extLst>
              </a:tr>
              <a:tr h="0">
                <a:tc>
                  <a:txBody>
                    <a:bodyPr/>
                    <a:lstStyle/>
                    <a:p>
                      <a:pPr algn="l"/>
                      <a:r>
                        <a:rPr lang="en-US" sz="1800">
                          <a:solidFill>
                            <a:schemeClr val="tx1"/>
                          </a:solidFill>
                        </a:rPr>
                        <a:t>Other Git (Generic)</a:t>
                      </a:r>
                    </a:p>
                  </a:txBody>
                  <a:tcPr marT="91440" marB="9144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No</a:t>
                      </a:r>
                    </a:p>
                  </a:txBody>
                  <a:tcPr marT="91440" marB="9144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a:solidFill>
                            <a:schemeClr val="tx1"/>
                          </a:solidFill>
                        </a:rPr>
                        <a:t>Yes</a:t>
                      </a:r>
                    </a:p>
                  </a:txBody>
                  <a:tcPr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96660335"/>
                  </a:ext>
                </a:extLst>
              </a:tr>
              <a:tr h="0">
                <a:tc>
                  <a:txBody>
                    <a:bodyPr/>
                    <a:lstStyle/>
                    <a:p>
                      <a:pPr algn="l"/>
                      <a:r>
                        <a:rPr lang="en-US" sz="1800">
                          <a:solidFill>
                            <a:schemeClr val="tx1"/>
                          </a:solidFill>
                        </a:rPr>
                        <a:t>GitHub</a:t>
                      </a:r>
                    </a:p>
                  </a:txBody>
                  <a:tcPr marT="91440" marB="9144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Yes</a:t>
                      </a:r>
                    </a:p>
                  </a:txBody>
                  <a:tcPr marT="91440" marB="9144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a:solidFill>
                            <a:schemeClr val="tx1"/>
                          </a:solidFill>
                        </a:rPr>
                        <a:t>Yes</a:t>
                      </a:r>
                    </a:p>
                  </a:txBody>
                  <a:tcPr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70218534"/>
                  </a:ext>
                </a:extLst>
              </a:tr>
              <a:tr h="0">
                <a:tc>
                  <a:txBody>
                    <a:bodyPr/>
                    <a:lstStyle/>
                    <a:p>
                      <a:pPr algn="l"/>
                      <a:r>
                        <a:rPr lang="en-US" sz="1800">
                          <a:solidFill>
                            <a:schemeClr val="tx1"/>
                          </a:solidFill>
                        </a:rPr>
                        <a:t>GitHub Enterprise Server</a:t>
                      </a:r>
                    </a:p>
                  </a:txBody>
                  <a:tcPr marT="91440" marB="9144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Yes</a:t>
                      </a:r>
                    </a:p>
                  </a:txBody>
                  <a:tcPr marT="91440" marB="9144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a:solidFill>
                            <a:schemeClr val="tx1"/>
                          </a:solidFill>
                        </a:rPr>
                        <a:t>Yes</a:t>
                      </a:r>
                    </a:p>
                  </a:txBody>
                  <a:tcPr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46458481"/>
                  </a:ext>
                </a:extLst>
              </a:tr>
              <a:tr h="0">
                <a:tc>
                  <a:txBody>
                    <a:bodyPr/>
                    <a:lstStyle/>
                    <a:p>
                      <a:pPr algn="l"/>
                      <a:r>
                        <a:rPr lang="en-US" sz="1800">
                          <a:solidFill>
                            <a:schemeClr val="tx1"/>
                          </a:solidFill>
                        </a:rPr>
                        <a:t>Subversion</a:t>
                      </a:r>
                    </a:p>
                  </a:txBody>
                  <a:tcPr marT="91440" marB="9144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No</a:t>
                      </a:r>
                    </a:p>
                  </a:txBody>
                  <a:tcPr marT="91440" marB="9144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dirty="0">
                          <a:solidFill>
                            <a:schemeClr val="tx1"/>
                          </a:solidFill>
                        </a:rPr>
                        <a:t>Yes</a:t>
                      </a:r>
                    </a:p>
                  </a:txBody>
                  <a:tcPr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36618871"/>
                  </a:ext>
                </a:extLst>
              </a:tr>
            </a:tbl>
          </a:graphicData>
        </a:graphic>
      </p:graphicFrame>
    </p:spTree>
    <p:extLst>
      <p:ext uri="{BB962C8B-B14F-4D97-AF65-F5344CB8AC3E}">
        <p14:creationId xmlns:p14="http://schemas.microsoft.com/office/powerpoint/2010/main" val="332163552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Lesson 13: Set up private agents</a:t>
            </a:r>
          </a:p>
        </p:txBody>
      </p:sp>
      <p:pic>
        <p:nvPicPr>
          <p:cNvPr id="3" name="Picture 2" descr="Icon of a person">
            <a:extLst>
              <a:ext uri="{FF2B5EF4-FFF2-40B4-BE49-F238E27FC236}">
                <a16:creationId xmlns:a16="http://schemas.microsoft.com/office/drawing/2014/main" id="{07B09B76-64E4-438D-B8C9-E6712B484E4A}"/>
              </a:ext>
            </a:extLst>
          </p:cNvPr>
          <p:cNvPicPr>
            <a:picLocks noChangeAspect="1"/>
          </p:cNvPicPr>
          <p:nvPr/>
        </p:nvPicPr>
        <p:blipFill>
          <a:blip r:embed="rId2"/>
          <a:stretch>
            <a:fillRect/>
          </a:stretch>
        </p:blipFill>
        <p:spPr>
          <a:xfrm>
            <a:off x="10464181" y="3040062"/>
            <a:ext cx="914400" cy="914400"/>
          </a:xfrm>
          <a:prstGeom prst="rect">
            <a:avLst/>
          </a:prstGeom>
        </p:spPr>
      </p:pic>
    </p:spTree>
    <p:extLst>
      <p:ext uri="{BB962C8B-B14F-4D97-AF65-F5344CB8AC3E}">
        <p14:creationId xmlns:p14="http://schemas.microsoft.com/office/powerpoint/2010/main" val="22969596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p:txBody>
          <a:bodyPr/>
          <a:lstStyle/>
          <a:p>
            <a:r>
              <a:rPr lang="en-US" dirty="0"/>
              <a:t>Communication with Azure pipelines</a:t>
            </a:r>
          </a:p>
        </p:txBody>
      </p:sp>
      <p:sp>
        <p:nvSpPr>
          <p:cNvPr id="8" name="Rectangle 7">
            <a:extLst>
              <a:ext uri="{FF2B5EF4-FFF2-40B4-BE49-F238E27FC236}">
                <a16:creationId xmlns:a16="http://schemas.microsoft.com/office/drawing/2014/main" id="{5567E275-0673-4FC1-9931-8171BD58FC67}"/>
              </a:ext>
            </a:extLst>
          </p:cNvPr>
          <p:cNvSpPr/>
          <p:nvPr/>
        </p:nvSpPr>
        <p:spPr>
          <a:xfrm>
            <a:off x="427038" y="1471612"/>
            <a:ext cx="4297362" cy="478155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pPr>
              <a:spcBef>
                <a:spcPts val="1800"/>
              </a:spcBef>
            </a:pPr>
            <a:r>
              <a:rPr lang="en-US" sz="2400" dirty="0">
                <a:solidFill>
                  <a:schemeClr val="tx1"/>
                </a:solidFill>
                <a:cs typeface="Segoe UI Semilight"/>
              </a:rPr>
              <a:t>The agent determines</a:t>
            </a:r>
            <a:br>
              <a:rPr lang="en-US" sz="2400" dirty="0">
                <a:solidFill>
                  <a:schemeClr val="tx1"/>
                </a:solidFill>
                <a:cs typeface="Segoe UI Semilight"/>
              </a:rPr>
            </a:br>
            <a:r>
              <a:rPr lang="en-US" sz="2400" dirty="0">
                <a:solidFill>
                  <a:schemeClr val="tx1"/>
                </a:solidFill>
                <a:cs typeface="Segoe UI Semilight"/>
              </a:rPr>
              <a:t>which job it needs to run, and to report the logs and job status</a:t>
            </a:r>
          </a:p>
          <a:p>
            <a:pPr>
              <a:spcBef>
                <a:spcPts val="1800"/>
              </a:spcBef>
            </a:pPr>
            <a:r>
              <a:rPr lang="en-US" sz="2400" dirty="0">
                <a:solidFill>
                  <a:schemeClr val="tx1"/>
                </a:solidFill>
                <a:cs typeface="Segoe UI Semilight"/>
              </a:rPr>
              <a:t>Communication is always initiated by the agent</a:t>
            </a:r>
          </a:p>
          <a:p>
            <a:pPr>
              <a:spcBef>
                <a:spcPts val="1800"/>
              </a:spcBef>
            </a:pPr>
            <a:r>
              <a:rPr lang="en-US" sz="2400" dirty="0">
                <a:solidFill>
                  <a:schemeClr val="tx1"/>
                </a:solidFill>
                <a:cs typeface="Segoe UI Semilight"/>
              </a:rPr>
              <a:t>All the messages from the agent to Azure Pipelines are over HTTPS</a:t>
            </a:r>
          </a:p>
        </p:txBody>
      </p:sp>
      <p:sp>
        <p:nvSpPr>
          <p:cNvPr id="11" name="Rectangle 10">
            <a:extLst>
              <a:ext uri="{FF2B5EF4-FFF2-40B4-BE49-F238E27FC236}">
                <a16:creationId xmlns:a16="http://schemas.microsoft.com/office/drawing/2014/main" id="{89D366F9-A0BA-439B-A0D7-D15220D37E83}"/>
              </a:ext>
              <a:ext uri="{C183D7F6-B498-43B3-948B-1728B52AA6E4}">
                <adec:decorative xmlns:adec="http://schemas.microsoft.com/office/drawing/2017/decorative" val="1"/>
              </a:ext>
            </a:extLst>
          </p:cNvPr>
          <p:cNvSpPr/>
          <p:nvPr/>
        </p:nvSpPr>
        <p:spPr bwMode="auto">
          <a:xfrm>
            <a:off x="4864100" y="1471613"/>
            <a:ext cx="7145337" cy="478155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descr="Agent on an on-premises machine behind a firewall is using port 443 to access an Azure pipeline. An agent on a machine in a cloud is also accessing the Azure pipeline.">
            <a:extLst>
              <a:ext uri="{FF2B5EF4-FFF2-40B4-BE49-F238E27FC236}">
                <a16:creationId xmlns:a16="http://schemas.microsoft.com/office/drawing/2014/main" id="{4453D929-9E2B-4BAE-B5C8-CC43CEDD822D}"/>
              </a:ext>
            </a:extLst>
          </p:cNvPr>
          <p:cNvGrpSpPr/>
          <p:nvPr/>
        </p:nvGrpSpPr>
        <p:grpSpPr>
          <a:xfrm>
            <a:off x="5354636" y="1830388"/>
            <a:ext cx="6164264" cy="4064000"/>
            <a:chOff x="5354636" y="1550988"/>
            <a:chExt cx="6164264" cy="4064000"/>
          </a:xfrm>
        </p:grpSpPr>
        <p:sp>
          <p:nvSpPr>
            <p:cNvPr id="12" name="Rectangle 11">
              <a:extLst>
                <a:ext uri="{FF2B5EF4-FFF2-40B4-BE49-F238E27FC236}">
                  <a16:creationId xmlns:a16="http://schemas.microsoft.com/office/drawing/2014/main" id="{B6215065-C91A-4281-8F70-1A57CA57B05D}"/>
                </a:ext>
              </a:extLst>
            </p:cNvPr>
            <p:cNvSpPr/>
            <p:nvPr/>
          </p:nvSpPr>
          <p:spPr bwMode="auto">
            <a:xfrm>
              <a:off x="5354636" y="4637088"/>
              <a:ext cx="2519364" cy="9779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dirty="0">
                  <a:solidFill>
                    <a:schemeClr val="bg1"/>
                  </a:solidFill>
                  <a:latin typeface="+mj-lt"/>
                  <a:ea typeface="Segoe UI" pitchFamily="34" charset="0"/>
                  <a:cs typeface="Segoe UI" pitchFamily="34" charset="0"/>
                </a:rPr>
                <a:t>Agent on an</a:t>
              </a:r>
              <a:br>
                <a:rPr lang="en-IN" dirty="0">
                  <a:solidFill>
                    <a:schemeClr val="bg1"/>
                  </a:solidFill>
                  <a:latin typeface="+mj-lt"/>
                  <a:ea typeface="Segoe UI" pitchFamily="34" charset="0"/>
                  <a:cs typeface="Segoe UI" pitchFamily="34" charset="0"/>
                </a:rPr>
              </a:br>
              <a:r>
                <a:rPr lang="en-IN" dirty="0">
                  <a:solidFill>
                    <a:schemeClr val="bg1"/>
                  </a:solidFill>
                  <a:latin typeface="+mj-lt"/>
                  <a:ea typeface="Segoe UI" pitchFamily="34" charset="0"/>
                  <a:cs typeface="Segoe UI" pitchFamily="34" charset="0"/>
                </a:rPr>
                <a:t>on-premises machine behind fire wall</a:t>
              </a:r>
              <a:endParaRPr lang="en-US" dirty="0" err="1">
                <a:solidFill>
                  <a:schemeClr val="bg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6765FD85-9DB6-46E2-886D-853B1502EE21}"/>
                </a:ext>
              </a:extLst>
            </p:cNvPr>
            <p:cNvSpPr/>
            <p:nvPr/>
          </p:nvSpPr>
          <p:spPr bwMode="auto">
            <a:xfrm>
              <a:off x="8999536" y="4637088"/>
              <a:ext cx="2519364" cy="9779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dirty="0">
                  <a:solidFill>
                    <a:schemeClr val="bg1"/>
                  </a:solidFill>
                  <a:latin typeface="+mj-lt"/>
                  <a:ea typeface="Segoe UI" pitchFamily="34" charset="0"/>
                  <a:cs typeface="Segoe UI" pitchFamily="34" charset="0"/>
                </a:rPr>
                <a:t>Agent on a machine in cloud</a:t>
              </a:r>
              <a:endParaRPr lang="en-US" dirty="0" err="1">
                <a:solidFill>
                  <a:schemeClr val="bg1"/>
                </a:solidFill>
                <a:latin typeface="+mj-lt"/>
                <a:ea typeface="Segoe UI" pitchFamily="34" charset="0"/>
                <a:cs typeface="Segoe UI" pitchFamily="34" charset="0"/>
              </a:endParaRPr>
            </a:p>
          </p:txBody>
        </p:sp>
        <p:cxnSp>
          <p:nvCxnSpPr>
            <p:cNvPr id="21" name="Straight Arrow Connector 20" descr="An arrow pointing upwards">
              <a:extLst>
                <a:ext uri="{FF2B5EF4-FFF2-40B4-BE49-F238E27FC236}">
                  <a16:creationId xmlns:a16="http://schemas.microsoft.com/office/drawing/2014/main" id="{17B99D6F-61D8-4925-B90D-3669FD9F3773}"/>
                </a:ext>
                <a:ext uri="{C183D7F6-B498-43B3-948B-1728B52AA6E4}">
                  <adec:decorative xmlns:adec="http://schemas.microsoft.com/office/drawing/2017/decorative" val="0"/>
                </a:ext>
              </a:extLst>
            </p:cNvPr>
            <p:cNvCxnSpPr>
              <a:cxnSpLocks/>
            </p:cNvCxnSpPr>
            <p:nvPr/>
          </p:nvCxnSpPr>
          <p:spPr>
            <a:xfrm flipH="1">
              <a:off x="6324011" y="4118704"/>
              <a:ext cx="0" cy="439802"/>
            </a:xfrm>
            <a:prstGeom prst="straightConnector1">
              <a:avLst/>
            </a:prstGeom>
            <a:ln w="19050">
              <a:solidFill>
                <a:schemeClr val="bg1">
                  <a:lumMod val="50000"/>
                </a:schemeClr>
              </a:solidFill>
              <a:headEnd type="triangle" w="lg" len="med"/>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A37B21C-8F8B-4B3D-AF52-BB71F1EE17FF}"/>
                </a:ext>
              </a:extLst>
            </p:cNvPr>
            <p:cNvSpPr txBox="1"/>
            <p:nvPr/>
          </p:nvSpPr>
          <p:spPr>
            <a:xfrm>
              <a:off x="5589354" y="4241656"/>
              <a:ext cx="698076" cy="193899"/>
            </a:xfrm>
            <a:prstGeom prst="rect">
              <a:avLst/>
            </a:prstGeom>
            <a:noFill/>
          </p:spPr>
          <p:txBody>
            <a:bodyPr wrap="none" lIns="0" tIns="0" rIns="0" bIns="0" rtlCol="0">
              <a:spAutoFit/>
            </a:bodyPr>
            <a:lstStyle/>
            <a:p>
              <a:pPr>
                <a:lnSpc>
                  <a:spcPct val="90000"/>
                </a:lnSpc>
                <a:spcAft>
                  <a:spcPts val="600"/>
                </a:spcAft>
              </a:pPr>
              <a:r>
                <a:rPr lang="en-IN" sz="1400" dirty="0">
                  <a:solidFill>
                    <a:schemeClr val="tx2"/>
                  </a:solidFill>
                  <a:latin typeface="+mj-lt"/>
                </a:rPr>
                <a:t>Port 443</a:t>
              </a:r>
              <a:endParaRPr lang="en-US" sz="1400" dirty="0" err="1">
                <a:solidFill>
                  <a:schemeClr val="tx2"/>
                </a:solidFill>
                <a:latin typeface="+mj-lt"/>
              </a:endParaRPr>
            </a:p>
          </p:txBody>
        </p:sp>
        <p:cxnSp>
          <p:nvCxnSpPr>
            <p:cNvPr id="7" name="Connector: Elbow 6">
              <a:extLst>
                <a:ext uri="{FF2B5EF4-FFF2-40B4-BE49-F238E27FC236}">
                  <a16:creationId xmlns:a16="http://schemas.microsoft.com/office/drawing/2014/main" id="{18CBCB07-D9C8-4BB7-960B-B36246329BB1}"/>
                </a:ext>
                <a:ext uri="{C183D7F6-B498-43B3-948B-1728B52AA6E4}">
                  <adec:decorative xmlns:adec="http://schemas.microsoft.com/office/drawing/2017/decorative" val="1"/>
                </a:ext>
              </a:extLst>
            </p:cNvPr>
            <p:cNvCxnSpPr>
              <a:cxnSpLocks/>
              <a:stCxn id="12" idx="0"/>
              <a:endCxn id="3" idx="2"/>
            </p:cNvCxnSpPr>
            <p:nvPr/>
          </p:nvCxnSpPr>
          <p:spPr>
            <a:xfrm rot="5400000" flipH="1" flipV="1">
              <a:off x="6471443" y="2671763"/>
              <a:ext cx="2108200" cy="1822450"/>
            </a:xfrm>
            <a:prstGeom prst="bentConnector3">
              <a:avLst>
                <a:gd name="adj1" fmla="val 50000"/>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5" name="Picture 4" descr="An icon of a firewall">
              <a:extLst>
                <a:ext uri="{FF2B5EF4-FFF2-40B4-BE49-F238E27FC236}">
                  <a16:creationId xmlns:a16="http://schemas.microsoft.com/office/drawing/2014/main" id="{723E922A-7E84-45EF-9B51-6C1FA2EFF159}"/>
                </a:ext>
              </a:extLst>
            </p:cNvPr>
            <p:cNvPicPr>
              <a:picLocks noChangeAspect="1"/>
            </p:cNvPicPr>
            <p:nvPr/>
          </p:nvPicPr>
          <p:blipFill>
            <a:blip r:embed="rId2"/>
            <a:stretch>
              <a:fillRect/>
            </a:stretch>
          </p:blipFill>
          <p:spPr>
            <a:xfrm>
              <a:off x="6133620" y="3684588"/>
              <a:ext cx="960120" cy="339852"/>
            </a:xfrm>
            <a:prstGeom prst="rect">
              <a:avLst/>
            </a:prstGeom>
          </p:spPr>
        </p:pic>
        <p:cxnSp>
          <p:nvCxnSpPr>
            <p:cNvPr id="16" name="Connector: Elbow 15">
              <a:extLst>
                <a:ext uri="{FF2B5EF4-FFF2-40B4-BE49-F238E27FC236}">
                  <a16:creationId xmlns:a16="http://schemas.microsoft.com/office/drawing/2014/main" id="{4951FAC8-3AF3-4108-9696-1A46B9A7C1FD}"/>
                </a:ext>
                <a:ext uri="{C183D7F6-B498-43B3-948B-1728B52AA6E4}">
                  <adec:decorative xmlns:adec="http://schemas.microsoft.com/office/drawing/2017/decorative" val="1"/>
                </a:ext>
              </a:extLst>
            </p:cNvPr>
            <p:cNvCxnSpPr>
              <a:cxnSpLocks/>
              <a:stCxn id="13" idx="0"/>
              <a:endCxn id="3" idx="2"/>
            </p:cNvCxnSpPr>
            <p:nvPr/>
          </p:nvCxnSpPr>
          <p:spPr>
            <a:xfrm rot="16200000" flipV="1">
              <a:off x="8293893" y="2671763"/>
              <a:ext cx="2108200" cy="1822450"/>
            </a:xfrm>
            <a:prstGeom prst="bentConnector3">
              <a:avLst>
                <a:gd name="adj1" fmla="val 50000"/>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D9CC6FF-31B5-47B2-952D-C49BC4D1F123}"/>
                </a:ext>
              </a:extLst>
            </p:cNvPr>
            <p:cNvSpPr/>
            <p:nvPr/>
          </p:nvSpPr>
          <p:spPr bwMode="auto">
            <a:xfrm>
              <a:off x="7177086" y="1550988"/>
              <a:ext cx="2519364" cy="9779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dirty="0">
                  <a:solidFill>
                    <a:schemeClr val="bg1"/>
                  </a:solidFill>
                  <a:latin typeface="+mj-lt"/>
                  <a:ea typeface="Segoe UI" pitchFamily="34" charset="0"/>
                  <a:cs typeface="Segoe UI" pitchFamily="34" charset="0"/>
                </a:rPr>
                <a:t>Azure Pipelines</a:t>
              </a:r>
              <a:endParaRPr lang="en-US" dirty="0" err="1">
                <a:solidFill>
                  <a:schemeClr val="bg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39474366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582C3-4261-4FB5-BA49-C11297E7E342}"/>
              </a:ext>
            </a:extLst>
          </p:cNvPr>
          <p:cNvSpPr>
            <a:spLocks noGrp="1"/>
          </p:cNvSpPr>
          <p:nvPr>
            <p:ph type="title"/>
          </p:nvPr>
        </p:nvSpPr>
        <p:spPr/>
        <p:txBody>
          <a:bodyPr/>
          <a:lstStyle/>
          <a:p>
            <a:r>
              <a:rPr lang="en-US" dirty="0"/>
              <a:t>Communication to deploy to target servers</a:t>
            </a:r>
          </a:p>
        </p:txBody>
      </p:sp>
      <p:sp>
        <p:nvSpPr>
          <p:cNvPr id="7" name="Rectangle 6">
            <a:extLst>
              <a:ext uri="{FF2B5EF4-FFF2-40B4-BE49-F238E27FC236}">
                <a16:creationId xmlns:a16="http://schemas.microsoft.com/office/drawing/2014/main" id="{B08A02C3-3C0D-4987-A331-87C30665CC28}"/>
              </a:ext>
            </a:extLst>
          </p:cNvPr>
          <p:cNvSpPr/>
          <p:nvPr/>
        </p:nvSpPr>
        <p:spPr>
          <a:xfrm>
            <a:off x="427038" y="1471611"/>
            <a:ext cx="4297362" cy="4781549"/>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pPr>
              <a:spcBef>
                <a:spcPts val="1800"/>
              </a:spcBef>
            </a:pPr>
            <a:r>
              <a:rPr lang="en-US" sz="2400" dirty="0">
                <a:solidFill>
                  <a:schemeClr val="tx1"/>
                </a:solidFill>
                <a:cs typeface="Segoe UI Semilight"/>
              </a:rPr>
              <a:t>Agent must have “line of sight” connectivity to servers</a:t>
            </a:r>
          </a:p>
          <a:p>
            <a:pPr>
              <a:spcBef>
                <a:spcPts val="1800"/>
              </a:spcBef>
            </a:pPr>
            <a:r>
              <a:rPr lang="en-US" sz="2400" dirty="0">
                <a:solidFill>
                  <a:schemeClr val="tx1"/>
                </a:solidFill>
                <a:cs typeface="Segoe UI Semilight"/>
              </a:rPr>
              <a:t>Microsoft-hosted agent pools, by default, have connectivity to Azure websites and servers running in Azure</a:t>
            </a:r>
          </a:p>
          <a:p>
            <a:pPr>
              <a:spcBef>
                <a:spcPts val="1800"/>
              </a:spcBef>
            </a:pPr>
            <a:r>
              <a:rPr lang="en-US" sz="2400" dirty="0">
                <a:solidFill>
                  <a:schemeClr val="tx1"/>
                </a:solidFill>
                <a:cs typeface="Segoe UI Semilight"/>
              </a:rPr>
              <a:t>You may need to manually configure connectivity</a:t>
            </a:r>
          </a:p>
        </p:txBody>
      </p:sp>
      <p:sp>
        <p:nvSpPr>
          <p:cNvPr id="10" name="Rectangle 9">
            <a:extLst>
              <a:ext uri="{FF2B5EF4-FFF2-40B4-BE49-F238E27FC236}">
                <a16:creationId xmlns:a16="http://schemas.microsoft.com/office/drawing/2014/main" id="{2F078A25-0300-4B37-A7E9-995B6B1DC9D9}"/>
              </a:ext>
              <a:ext uri="{C183D7F6-B498-43B3-948B-1728B52AA6E4}">
                <adec:decorative xmlns:adec="http://schemas.microsoft.com/office/drawing/2017/decorative" val="1"/>
              </a:ext>
            </a:extLst>
          </p:cNvPr>
          <p:cNvSpPr/>
          <p:nvPr/>
        </p:nvSpPr>
        <p:spPr bwMode="auto">
          <a:xfrm>
            <a:off x="4864100" y="1471612"/>
            <a:ext cx="7145337" cy="478155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descr="On-premises agents and Target on-premises stages are behind the firewall. Microsoft-hosted agents do not have line of sight behind the firewall">
            <a:extLst>
              <a:ext uri="{FF2B5EF4-FFF2-40B4-BE49-F238E27FC236}">
                <a16:creationId xmlns:a16="http://schemas.microsoft.com/office/drawing/2014/main" id="{8248CD4C-8537-4A29-AA2F-1AE0616E6985}"/>
              </a:ext>
            </a:extLst>
          </p:cNvPr>
          <p:cNvGrpSpPr/>
          <p:nvPr/>
        </p:nvGrpSpPr>
        <p:grpSpPr>
          <a:xfrm>
            <a:off x="5109029" y="1788883"/>
            <a:ext cx="6696699" cy="4278926"/>
            <a:chOff x="5109029" y="1509484"/>
            <a:chExt cx="6696699" cy="4278926"/>
          </a:xfrm>
        </p:grpSpPr>
        <p:sp>
          <p:nvSpPr>
            <p:cNvPr id="11" name="Rectangle 10">
              <a:extLst>
                <a:ext uri="{FF2B5EF4-FFF2-40B4-BE49-F238E27FC236}">
                  <a16:creationId xmlns:a16="http://schemas.microsoft.com/office/drawing/2014/main" id="{B726B9D5-48F6-493C-8DEB-599E1F6DCEEF}"/>
                </a:ext>
              </a:extLst>
            </p:cNvPr>
            <p:cNvSpPr/>
            <p:nvPr/>
          </p:nvSpPr>
          <p:spPr bwMode="auto">
            <a:xfrm>
              <a:off x="5109029" y="1509484"/>
              <a:ext cx="2452914" cy="4209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Azure Pipelines service</a:t>
              </a:r>
            </a:p>
          </p:txBody>
        </p:sp>
        <p:sp>
          <p:nvSpPr>
            <p:cNvPr id="5" name="Rectangle 4">
              <a:extLst>
                <a:ext uri="{FF2B5EF4-FFF2-40B4-BE49-F238E27FC236}">
                  <a16:creationId xmlns:a16="http://schemas.microsoft.com/office/drawing/2014/main" id="{EEC131BB-EACD-401F-B768-603E8477B364}"/>
                </a:ext>
              </a:extLst>
            </p:cNvPr>
            <p:cNvSpPr/>
            <p:nvPr/>
          </p:nvSpPr>
          <p:spPr bwMode="auto">
            <a:xfrm>
              <a:off x="5109029" y="1930399"/>
              <a:ext cx="2452914" cy="8563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mj-lt"/>
                  <a:ea typeface="Segoe UI" pitchFamily="34" charset="0"/>
                  <a:cs typeface="Segoe UI" pitchFamily="34" charset="0"/>
                </a:rPr>
                <a:t>Agent pools</a:t>
              </a:r>
            </a:p>
          </p:txBody>
        </p:sp>
        <p:sp>
          <p:nvSpPr>
            <p:cNvPr id="6" name="Rectangle 5">
              <a:extLst>
                <a:ext uri="{FF2B5EF4-FFF2-40B4-BE49-F238E27FC236}">
                  <a16:creationId xmlns:a16="http://schemas.microsoft.com/office/drawing/2014/main" id="{E002D07B-03C6-40F7-A0FB-B36AD9ABE936}"/>
                </a:ext>
              </a:extLst>
            </p:cNvPr>
            <p:cNvSpPr/>
            <p:nvPr/>
          </p:nvSpPr>
          <p:spPr bwMode="auto">
            <a:xfrm>
              <a:off x="5383734" y="2300513"/>
              <a:ext cx="77320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Default</a:t>
              </a:r>
            </a:p>
          </p:txBody>
        </p:sp>
        <p:sp>
          <p:nvSpPr>
            <p:cNvPr id="12" name="Rectangle 11">
              <a:extLst>
                <a:ext uri="{FF2B5EF4-FFF2-40B4-BE49-F238E27FC236}">
                  <a16:creationId xmlns:a16="http://schemas.microsoft.com/office/drawing/2014/main" id="{2E0D0DA8-EF28-4A37-984F-1EFE8A9BED9C}"/>
                </a:ext>
              </a:extLst>
            </p:cNvPr>
            <p:cNvSpPr/>
            <p:nvPr/>
          </p:nvSpPr>
          <p:spPr bwMode="auto">
            <a:xfrm>
              <a:off x="6514034" y="2300513"/>
              <a:ext cx="77320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Hosted</a:t>
              </a:r>
            </a:p>
          </p:txBody>
        </p:sp>
        <p:sp>
          <p:nvSpPr>
            <p:cNvPr id="14" name="Rectangle 13">
              <a:extLst>
                <a:ext uri="{FF2B5EF4-FFF2-40B4-BE49-F238E27FC236}">
                  <a16:creationId xmlns:a16="http://schemas.microsoft.com/office/drawing/2014/main" id="{911256F0-F044-492E-B6BC-7201638C6383}"/>
                </a:ext>
              </a:extLst>
            </p:cNvPr>
            <p:cNvSpPr/>
            <p:nvPr/>
          </p:nvSpPr>
          <p:spPr bwMode="auto">
            <a:xfrm>
              <a:off x="8519886" y="1930399"/>
              <a:ext cx="3285842" cy="8563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mj-lt"/>
                  <a:ea typeface="Segoe UI" pitchFamily="34" charset="0"/>
                  <a:cs typeface="Segoe UI" pitchFamily="34" charset="0"/>
                </a:rPr>
                <a:t>Microsoft-hosted agents</a:t>
              </a:r>
            </a:p>
          </p:txBody>
        </p:sp>
        <p:sp>
          <p:nvSpPr>
            <p:cNvPr id="15" name="Rectangle 14">
              <a:extLst>
                <a:ext uri="{FF2B5EF4-FFF2-40B4-BE49-F238E27FC236}">
                  <a16:creationId xmlns:a16="http://schemas.microsoft.com/office/drawing/2014/main" id="{F4E17A86-75D0-4645-8573-9493751D8C00}"/>
                </a:ext>
              </a:extLst>
            </p:cNvPr>
            <p:cNvSpPr/>
            <p:nvPr/>
          </p:nvSpPr>
          <p:spPr bwMode="auto">
            <a:xfrm>
              <a:off x="8731769" y="2300513"/>
              <a:ext cx="53888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mj-lt"/>
                  <a:ea typeface="Segoe UI" pitchFamily="34" charset="0"/>
                  <a:cs typeface="Segoe UI" pitchFamily="34" charset="0"/>
                </a:rPr>
                <a:t>1</a:t>
              </a:r>
            </a:p>
          </p:txBody>
        </p:sp>
        <p:sp>
          <p:nvSpPr>
            <p:cNvPr id="16" name="Rectangle 15">
              <a:extLst>
                <a:ext uri="{FF2B5EF4-FFF2-40B4-BE49-F238E27FC236}">
                  <a16:creationId xmlns:a16="http://schemas.microsoft.com/office/drawing/2014/main" id="{DB82BB24-6018-4E79-9C72-9A464DAB9687}"/>
                </a:ext>
              </a:extLst>
            </p:cNvPr>
            <p:cNvSpPr/>
            <p:nvPr/>
          </p:nvSpPr>
          <p:spPr bwMode="auto">
            <a:xfrm>
              <a:off x="9506166" y="2300513"/>
              <a:ext cx="53888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mj-lt"/>
                  <a:ea typeface="Segoe UI" pitchFamily="34" charset="0"/>
                  <a:cs typeface="Segoe UI" pitchFamily="34" charset="0"/>
                </a:rPr>
                <a:t>2</a:t>
              </a:r>
            </a:p>
          </p:txBody>
        </p:sp>
        <p:sp>
          <p:nvSpPr>
            <p:cNvPr id="17" name="Rectangle 16">
              <a:extLst>
                <a:ext uri="{FF2B5EF4-FFF2-40B4-BE49-F238E27FC236}">
                  <a16:creationId xmlns:a16="http://schemas.microsoft.com/office/drawing/2014/main" id="{EF94C5DB-D5F1-4138-9327-1CE554B0553E}"/>
                </a:ext>
              </a:extLst>
            </p:cNvPr>
            <p:cNvSpPr/>
            <p:nvPr/>
          </p:nvSpPr>
          <p:spPr bwMode="auto">
            <a:xfrm>
              <a:off x="10280563" y="2300513"/>
              <a:ext cx="53888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mj-lt"/>
                  <a:ea typeface="Segoe UI" pitchFamily="34" charset="0"/>
                  <a:cs typeface="Segoe UI" pitchFamily="34" charset="0"/>
                </a:rPr>
                <a:t>3</a:t>
              </a:r>
            </a:p>
          </p:txBody>
        </p:sp>
        <p:sp>
          <p:nvSpPr>
            <p:cNvPr id="18" name="Rectangle 17">
              <a:extLst>
                <a:ext uri="{FF2B5EF4-FFF2-40B4-BE49-F238E27FC236}">
                  <a16:creationId xmlns:a16="http://schemas.microsoft.com/office/drawing/2014/main" id="{0CA9B2AF-BF3E-4B23-BFB6-19DB045DCB2B}"/>
                </a:ext>
              </a:extLst>
            </p:cNvPr>
            <p:cNvSpPr/>
            <p:nvPr/>
          </p:nvSpPr>
          <p:spPr bwMode="auto">
            <a:xfrm>
              <a:off x="11054961" y="2300513"/>
              <a:ext cx="53888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mj-lt"/>
                  <a:ea typeface="Segoe UI" pitchFamily="34" charset="0"/>
                  <a:cs typeface="Segoe UI" pitchFamily="34" charset="0"/>
                </a:rPr>
                <a:t>4</a:t>
              </a:r>
            </a:p>
          </p:txBody>
        </p:sp>
        <p:cxnSp>
          <p:nvCxnSpPr>
            <p:cNvPr id="47" name="Straight Arrow Connector 46">
              <a:extLst>
                <a:ext uri="{FF2B5EF4-FFF2-40B4-BE49-F238E27FC236}">
                  <a16:creationId xmlns:a16="http://schemas.microsoft.com/office/drawing/2014/main" id="{2C1B19AC-A2F6-4390-B33D-F1DFF1409465}"/>
                </a:ext>
                <a:ext uri="{C183D7F6-B498-43B3-948B-1728B52AA6E4}">
                  <adec:decorative xmlns:adec="http://schemas.microsoft.com/office/drawing/2017/decorative" val="1"/>
                </a:ext>
              </a:extLst>
            </p:cNvPr>
            <p:cNvCxnSpPr>
              <a:cxnSpLocks/>
            </p:cNvCxnSpPr>
            <p:nvPr/>
          </p:nvCxnSpPr>
          <p:spPr>
            <a:xfrm flipH="1">
              <a:off x="7629349" y="2358570"/>
              <a:ext cx="823131"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F3C549C-C506-4E5F-A782-3D7AFB667AE1}"/>
                </a:ext>
              </a:extLst>
            </p:cNvPr>
            <p:cNvSpPr/>
            <p:nvPr/>
          </p:nvSpPr>
          <p:spPr bwMode="auto">
            <a:xfrm>
              <a:off x="7654896" y="3301026"/>
              <a:ext cx="1604964"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2">
                      <a:lumMod val="75000"/>
                    </a:schemeClr>
                  </a:solidFill>
                  <a:latin typeface="+mj-lt"/>
                  <a:ea typeface="Segoe UI" pitchFamily="34" charset="0"/>
                  <a:cs typeface="Segoe UI" pitchFamily="34" charset="0"/>
                </a:rPr>
                <a:t>Network firewall</a:t>
              </a:r>
            </a:p>
          </p:txBody>
        </p:sp>
        <p:cxnSp>
          <p:nvCxnSpPr>
            <p:cNvPr id="22" name="Straight Connector 21">
              <a:extLst>
                <a:ext uri="{FF2B5EF4-FFF2-40B4-BE49-F238E27FC236}">
                  <a16:creationId xmlns:a16="http://schemas.microsoft.com/office/drawing/2014/main" id="{34B840B4-5D2B-4F15-8D4A-D0AB63EF14F8}"/>
                </a:ext>
                <a:ext uri="{C183D7F6-B498-43B3-948B-1728B52AA6E4}">
                  <adec:decorative xmlns:adec="http://schemas.microsoft.com/office/drawing/2017/decorative" val="1"/>
                </a:ext>
              </a:extLst>
            </p:cNvPr>
            <p:cNvCxnSpPr>
              <a:cxnSpLocks/>
            </p:cNvCxnSpPr>
            <p:nvPr/>
          </p:nvCxnSpPr>
          <p:spPr>
            <a:xfrm>
              <a:off x="5109029" y="3584348"/>
              <a:ext cx="6696699" cy="0"/>
            </a:xfrm>
            <a:prstGeom prst="line">
              <a:avLst/>
            </a:prstGeom>
            <a:ln w="28575">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B032E06-2A7F-4A54-AD62-B8415CA0025C}"/>
                </a:ext>
                <a:ext uri="{C183D7F6-B498-43B3-948B-1728B52AA6E4}">
                  <adec:decorative xmlns:adec="http://schemas.microsoft.com/office/drawing/2017/decorative" val="1"/>
                </a:ext>
              </a:extLst>
            </p:cNvPr>
            <p:cNvCxnSpPr>
              <a:cxnSpLocks/>
            </p:cNvCxnSpPr>
            <p:nvPr/>
          </p:nvCxnSpPr>
          <p:spPr>
            <a:xfrm>
              <a:off x="10162807" y="2873829"/>
              <a:ext cx="0" cy="667657"/>
            </a:xfrm>
            <a:prstGeom prst="straightConnector1">
              <a:avLst/>
            </a:prstGeom>
            <a:ln w="19050">
              <a:solidFill>
                <a:srgbClr val="FF0000"/>
              </a:solidFill>
              <a:prstDash val="dash"/>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A8C604C-75B3-451F-B0DB-0C9A7EC8C404}"/>
                </a:ext>
              </a:extLst>
            </p:cNvPr>
            <p:cNvSpPr txBox="1"/>
            <p:nvPr/>
          </p:nvSpPr>
          <p:spPr>
            <a:xfrm>
              <a:off x="10320059" y="3339126"/>
              <a:ext cx="1348066" cy="217534"/>
            </a:xfrm>
            <a:prstGeom prst="rect">
              <a:avLst/>
            </a:prstGeom>
            <a:noFill/>
          </p:spPr>
          <p:txBody>
            <a:bodyPr wrap="square" lIns="0" tIns="0" rIns="0" bIns="0" rtlCol="0">
              <a:noAutofit/>
            </a:bodyPr>
            <a:lstStyle/>
            <a:p>
              <a:pPr>
                <a:lnSpc>
                  <a:spcPct val="90000"/>
                </a:lnSpc>
                <a:spcAft>
                  <a:spcPts val="600"/>
                </a:spcAft>
              </a:pPr>
              <a:r>
                <a:rPr lang="en-US" sz="1400" dirty="0">
                  <a:solidFill>
                    <a:srgbClr val="C00000"/>
                  </a:solidFill>
                </a:rPr>
                <a:t>No Line of Sight</a:t>
              </a:r>
            </a:p>
          </p:txBody>
        </p:sp>
        <p:sp>
          <p:nvSpPr>
            <p:cNvPr id="54" name="Rectangle 53">
              <a:extLst>
                <a:ext uri="{FF2B5EF4-FFF2-40B4-BE49-F238E27FC236}">
                  <a16:creationId xmlns:a16="http://schemas.microsoft.com/office/drawing/2014/main" id="{CE2E33F8-950E-4411-BDC1-CB474D1ACE30}"/>
                </a:ext>
              </a:extLst>
            </p:cNvPr>
            <p:cNvSpPr/>
            <p:nvPr/>
          </p:nvSpPr>
          <p:spPr bwMode="auto">
            <a:xfrm>
              <a:off x="10010601" y="3397689"/>
              <a:ext cx="304800"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2400" dirty="0">
                  <a:solidFill>
                    <a:srgbClr val="FF0000"/>
                  </a:solidFill>
                  <a:latin typeface="+mj-lt"/>
                  <a:ea typeface="Segoe UI" pitchFamily="34" charset="0"/>
                  <a:cs typeface="Segoe UI" pitchFamily="34" charset="0"/>
                </a:rPr>
                <a:t>X</a:t>
              </a:r>
            </a:p>
          </p:txBody>
        </p:sp>
        <p:sp>
          <p:nvSpPr>
            <p:cNvPr id="25" name="Rectangle 24">
              <a:extLst>
                <a:ext uri="{FF2B5EF4-FFF2-40B4-BE49-F238E27FC236}">
                  <a16:creationId xmlns:a16="http://schemas.microsoft.com/office/drawing/2014/main" id="{AB72432C-D844-46A1-8185-EC8EEA376C30}"/>
                </a:ext>
              </a:extLst>
            </p:cNvPr>
            <p:cNvSpPr/>
            <p:nvPr/>
          </p:nvSpPr>
          <p:spPr bwMode="auto">
            <a:xfrm>
              <a:off x="5109029" y="4354285"/>
              <a:ext cx="2452914" cy="8853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mj-lt"/>
                  <a:ea typeface="Segoe UI" pitchFamily="34" charset="0"/>
                  <a:cs typeface="Segoe UI" pitchFamily="34" charset="0"/>
                </a:rPr>
                <a:t>On-premises agents</a:t>
              </a:r>
            </a:p>
          </p:txBody>
        </p:sp>
        <p:sp>
          <p:nvSpPr>
            <p:cNvPr id="32" name="Rectangle 31">
              <a:extLst>
                <a:ext uri="{FF2B5EF4-FFF2-40B4-BE49-F238E27FC236}">
                  <a16:creationId xmlns:a16="http://schemas.microsoft.com/office/drawing/2014/main" id="{AD903FB9-388F-4961-8112-7B89D545DA4C}"/>
                </a:ext>
              </a:extLst>
            </p:cNvPr>
            <p:cNvSpPr/>
            <p:nvPr/>
          </p:nvSpPr>
          <p:spPr bwMode="auto">
            <a:xfrm>
              <a:off x="5226674" y="4727760"/>
              <a:ext cx="41754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mj-lt"/>
                  <a:ea typeface="Segoe UI" pitchFamily="34" charset="0"/>
                  <a:cs typeface="Segoe UI" pitchFamily="34" charset="0"/>
                </a:rPr>
                <a:t>1</a:t>
              </a:r>
            </a:p>
          </p:txBody>
        </p:sp>
        <p:sp>
          <p:nvSpPr>
            <p:cNvPr id="33" name="Rectangle 32">
              <a:extLst>
                <a:ext uri="{FF2B5EF4-FFF2-40B4-BE49-F238E27FC236}">
                  <a16:creationId xmlns:a16="http://schemas.microsoft.com/office/drawing/2014/main" id="{792C8415-E2E3-4E54-B5BD-56E453832B27}"/>
                </a:ext>
              </a:extLst>
            </p:cNvPr>
            <p:cNvSpPr/>
            <p:nvPr/>
          </p:nvSpPr>
          <p:spPr bwMode="auto">
            <a:xfrm>
              <a:off x="5826700" y="4727760"/>
              <a:ext cx="41754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mj-lt"/>
                  <a:ea typeface="Segoe UI" pitchFamily="34" charset="0"/>
                  <a:cs typeface="Segoe UI" pitchFamily="34" charset="0"/>
                </a:rPr>
                <a:t>2</a:t>
              </a:r>
            </a:p>
          </p:txBody>
        </p:sp>
        <p:sp>
          <p:nvSpPr>
            <p:cNvPr id="34" name="Rectangle 33">
              <a:extLst>
                <a:ext uri="{FF2B5EF4-FFF2-40B4-BE49-F238E27FC236}">
                  <a16:creationId xmlns:a16="http://schemas.microsoft.com/office/drawing/2014/main" id="{6F460665-3E3D-487B-A575-8A965F95298C}"/>
                </a:ext>
              </a:extLst>
            </p:cNvPr>
            <p:cNvSpPr/>
            <p:nvPr/>
          </p:nvSpPr>
          <p:spPr bwMode="auto">
            <a:xfrm>
              <a:off x="6426727" y="4727760"/>
              <a:ext cx="41754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mj-lt"/>
                  <a:ea typeface="Segoe UI" pitchFamily="34" charset="0"/>
                  <a:cs typeface="Segoe UI" pitchFamily="34" charset="0"/>
                </a:rPr>
                <a:t>3</a:t>
              </a:r>
            </a:p>
          </p:txBody>
        </p:sp>
        <p:sp>
          <p:nvSpPr>
            <p:cNvPr id="35" name="Rectangle 34">
              <a:extLst>
                <a:ext uri="{FF2B5EF4-FFF2-40B4-BE49-F238E27FC236}">
                  <a16:creationId xmlns:a16="http://schemas.microsoft.com/office/drawing/2014/main" id="{AE00D017-8033-4E31-9718-7B52DB04B088}"/>
                </a:ext>
              </a:extLst>
            </p:cNvPr>
            <p:cNvSpPr/>
            <p:nvPr/>
          </p:nvSpPr>
          <p:spPr bwMode="auto">
            <a:xfrm>
              <a:off x="7026753" y="4727760"/>
              <a:ext cx="41754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mj-lt"/>
                  <a:ea typeface="Segoe UI" pitchFamily="34" charset="0"/>
                  <a:cs typeface="Segoe UI" pitchFamily="34" charset="0"/>
                </a:rPr>
                <a:t>4</a:t>
              </a:r>
            </a:p>
          </p:txBody>
        </p:sp>
        <p:cxnSp>
          <p:nvCxnSpPr>
            <p:cNvPr id="43" name="Straight Arrow Connector 42">
              <a:extLst>
                <a:ext uri="{FF2B5EF4-FFF2-40B4-BE49-F238E27FC236}">
                  <a16:creationId xmlns:a16="http://schemas.microsoft.com/office/drawing/2014/main" id="{6FB765C4-BEDD-42A9-A3B0-7DC210838EBE}"/>
                </a:ext>
                <a:ext uri="{C183D7F6-B498-43B3-948B-1728B52AA6E4}">
                  <adec:decorative xmlns:adec="http://schemas.microsoft.com/office/drawing/2017/decorative" val="1"/>
                </a:ext>
              </a:extLst>
            </p:cNvPr>
            <p:cNvCxnSpPr>
              <a:cxnSpLocks/>
            </p:cNvCxnSpPr>
            <p:nvPr/>
          </p:nvCxnSpPr>
          <p:spPr>
            <a:xfrm flipV="1">
              <a:off x="5770336" y="2691693"/>
              <a:ext cx="0" cy="1662593"/>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0E0AEDA-DBC0-479A-B814-CAC32590B461}"/>
                </a:ext>
              </a:extLst>
            </p:cNvPr>
            <p:cNvSpPr/>
            <p:nvPr/>
          </p:nvSpPr>
          <p:spPr bwMode="auto">
            <a:xfrm>
              <a:off x="7823200" y="4354286"/>
              <a:ext cx="3982528" cy="8853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mj-lt"/>
                  <a:ea typeface="Segoe UI" pitchFamily="34" charset="0"/>
                  <a:cs typeface="Segoe UI" pitchFamily="34" charset="0"/>
                </a:rPr>
                <a:t>Target on-premises stages</a:t>
              </a:r>
            </a:p>
          </p:txBody>
        </p:sp>
        <p:sp>
          <p:nvSpPr>
            <p:cNvPr id="27" name="Rectangle 26">
              <a:extLst>
                <a:ext uri="{FF2B5EF4-FFF2-40B4-BE49-F238E27FC236}">
                  <a16:creationId xmlns:a16="http://schemas.microsoft.com/office/drawing/2014/main" id="{320C82D1-D5BC-43E9-94B2-9F9F3ABA536A}"/>
                </a:ext>
              </a:extLst>
            </p:cNvPr>
            <p:cNvSpPr/>
            <p:nvPr/>
          </p:nvSpPr>
          <p:spPr bwMode="auto">
            <a:xfrm>
              <a:off x="8050159" y="4692008"/>
              <a:ext cx="712840" cy="42693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latin typeface="+mj-lt"/>
                  <a:ea typeface="Segoe UI" pitchFamily="34" charset="0"/>
                  <a:cs typeface="Segoe UI" pitchFamily="34" charset="0"/>
                </a:rPr>
                <a:t>Server1</a:t>
              </a:r>
            </a:p>
          </p:txBody>
        </p:sp>
        <p:sp>
          <p:nvSpPr>
            <p:cNvPr id="28" name="Rectangle 27">
              <a:extLst>
                <a:ext uri="{FF2B5EF4-FFF2-40B4-BE49-F238E27FC236}">
                  <a16:creationId xmlns:a16="http://schemas.microsoft.com/office/drawing/2014/main" id="{A6CA8044-0175-4708-92B0-9E89D677CCFD}"/>
                </a:ext>
              </a:extLst>
            </p:cNvPr>
            <p:cNvSpPr/>
            <p:nvPr/>
          </p:nvSpPr>
          <p:spPr bwMode="auto">
            <a:xfrm>
              <a:off x="8988749" y="4692008"/>
              <a:ext cx="712840" cy="42693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latin typeface="+mj-lt"/>
                  <a:ea typeface="Segoe UI" pitchFamily="34" charset="0"/>
                  <a:cs typeface="Segoe UI" pitchFamily="34" charset="0"/>
                </a:rPr>
                <a:t>Server2</a:t>
              </a:r>
            </a:p>
          </p:txBody>
        </p:sp>
        <p:sp>
          <p:nvSpPr>
            <p:cNvPr id="29" name="Rectangle 28">
              <a:extLst>
                <a:ext uri="{FF2B5EF4-FFF2-40B4-BE49-F238E27FC236}">
                  <a16:creationId xmlns:a16="http://schemas.microsoft.com/office/drawing/2014/main" id="{62F0D048-5772-4320-BD65-30FA4785B44E}"/>
                </a:ext>
              </a:extLst>
            </p:cNvPr>
            <p:cNvSpPr/>
            <p:nvPr/>
          </p:nvSpPr>
          <p:spPr bwMode="auto">
            <a:xfrm>
              <a:off x="9927339" y="4692008"/>
              <a:ext cx="712840" cy="42693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latin typeface="+mj-lt"/>
                  <a:ea typeface="Segoe UI" pitchFamily="34" charset="0"/>
                  <a:cs typeface="Segoe UI" pitchFamily="34" charset="0"/>
                </a:rPr>
                <a:t>Server3</a:t>
              </a:r>
            </a:p>
          </p:txBody>
        </p:sp>
        <p:sp>
          <p:nvSpPr>
            <p:cNvPr id="30" name="Rectangle 29">
              <a:extLst>
                <a:ext uri="{FF2B5EF4-FFF2-40B4-BE49-F238E27FC236}">
                  <a16:creationId xmlns:a16="http://schemas.microsoft.com/office/drawing/2014/main" id="{38EBA342-B09D-4023-BC94-E26E724BE077}"/>
                </a:ext>
              </a:extLst>
            </p:cNvPr>
            <p:cNvSpPr/>
            <p:nvPr/>
          </p:nvSpPr>
          <p:spPr bwMode="auto">
            <a:xfrm>
              <a:off x="10865929" y="4692008"/>
              <a:ext cx="712840" cy="42693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latin typeface="+mj-lt"/>
                  <a:ea typeface="Segoe UI" pitchFamily="34" charset="0"/>
                  <a:cs typeface="Segoe UI" pitchFamily="34" charset="0"/>
                </a:rPr>
                <a:t>Server4</a:t>
              </a:r>
            </a:p>
          </p:txBody>
        </p:sp>
        <p:cxnSp>
          <p:nvCxnSpPr>
            <p:cNvPr id="38" name="Connector: Elbow 37">
              <a:extLst>
                <a:ext uri="{FF2B5EF4-FFF2-40B4-BE49-F238E27FC236}">
                  <a16:creationId xmlns:a16="http://schemas.microsoft.com/office/drawing/2014/main" id="{E46CF326-362F-43E5-973D-D149E646B5EE}"/>
                </a:ext>
                <a:ext uri="{C183D7F6-B498-43B3-948B-1728B52AA6E4}">
                  <adec:decorative xmlns:adec="http://schemas.microsoft.com/office/drawing/2017/decorative" val="1"/>
                </a:ext>
              </a:extLst>
            </p:cNvPr>
            <p:cNvCxnSpPr>
              <a:cxnSpLocks/>
            </p:cNvCxnSpPr>
            <p:nvPr/>
          </p:nvCxnSpPr>
          <p:spPr>
            <a:xfrm rot="16200000" flipH="1">
              <a:off x="8074975" y="3500167"/>
              <a:ext cx="12700" cy="3478978"/>
            </a:xfrm>
            <a:prstGeom prst="bentConnector3">
              <a:avLst>
                <a:gd name="adj1" fmla="val 2942858"/>
              </a:avLst>
            </a:prstGeom>
            <a:ln w="19050">
              <a:solidFill>
                <a:srgbClr val="007E36"/>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F98284D-8559-4C96-9B46-1A338CC7EC54}"/>
                </a:ext>
              </a:extLst>
            </p:cNvPr>
            <p:cNvSpPr/>
            <p:nvPr/>
          </p:nvSpPr>
          <p:spPr bwMode="auto">
            <a:xfrm>
              <a:off x="6901081" y="5456011"/>
              <a:ext cx="2360488" cy="3323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rgbClr val="007E36"/>
                  </a:solidFill>
                  <a:ea typeface="Segoe UI" pitchFamily="34" charset="0"/>
                  <a:cs typeface="Segoe UI" pitchFamily="34" charset="0"/>
                </a:rPr>
                <a:t>Has line of sight, and so can deploy artifacts to these servers</a:t>
              </a:r>
            </a:p>
          </p:txBody>
        </p:sp>
      </p:grpSp>
    </p:spTree>
    <p:extLst>
      <p:ext uri="{BB962C8B-B14F-4D97-AF65-F5344CB8AC3E}">
        <p14:creationId xmlns:p14="http://schemas.microsoft.com/office/powerpoint/2010/main" val="368995956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0915-550D-4D51-AF2F-BC5F6541374D}"/>
              </a:ext>
            </a:extLst>
          </p:cNvPr>
          <p:cNvSpPr>
            <a:spLocks noGrp="1"/>
          </p:cNvSpPr>
          <p:nvPr>
            <p:ph type="title"/>
          </p:nvPr>
        </p:nvSpPr>
        <p:spPr/>
        <p:txBody>
          <a:bodyPr/>
          <a:lstStyle/>
          <a:p>
            <a:r>
              <a:rPr lang="en-US" dirty="0"/>
              <a:t>Other considerations</a:t>
            </a:r>
          </a:p>
        </p:txBody>
      </p:sp>
      <p:pic>
        <p:nvPicPr>
          <p:cNvPr id="5" name="Picture 4">
            <a:extLst>
              <a:ext uri="{FF2B5EF4-FFF2-40B4-BE49-F238E27FC236}">
                <a16:creationId xmlns:a16="http://schemas.microsoft.com/office/drawing/2014/main" id="{A0290FAC-0906-4051-9280-16BBFF552FF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2251437"/>
            <a:ext cx="12436475" cy="1304217"/>
          </a:xfrm>
          <a:prstGeom prst="rect">
            <a:avLst/>
          </a:prstGeom>
        </p:spPr>
      </p:pic>
      <p:sp>
        <p:nvSpPr>
          <p:cNvPr id="12" name="Oval 11">
            <a:extLst>
              <a:ext uri="{FF2B5EF4-FFF2-40B4-BE49-F238E27FC236}">
                <a16:creationId xmlns:a16="http://schemas.microsoft.com/office/drawing/2014/main" id="{225A878D-57EC-4E7A-BC3A-6BF3C4786CCF}"/>
              </a:ext>
            </a:extLst>
          </p:cNvPr>
          <p:cNvSpPr/>
          <p:nvPr/>
        </p:nvSpPr>
        <p:spPr bwMode="auto">
          <a:xfrm>
            <a:off x="784612" y="2435990"/>
            <a:ext cx="2177074" cy="2177072"/>
          </a:xfrm>
          <a:prstGeom prst="ellipse">
            <a:avLst/>
          </a:prstGeom>
          <a:solidFill>
            <a:schemeClr val="bg1">
              <a:lumMod val="95000"/>
            </a:schemeClr>
          </a:solidFill>
          <a:ln w="762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2000">
                <a:solidFill>
                  <a:schemeClr val="tx1"/>
                </a:solidFill>
                <a:latin typeface="+mj-lt"/>
              </a:rPr>
              <a:t>Authentication</a:t>
            </a:r>
          </a:p>
        </p:txBody>
      </p:sp>
      <p:sp>
        <p:nvSpPr>
          <p:cNvPr id="15" name="Oval 14">
            <a:extLst>
              <a:ext uri="{FF2B5EF4-FFF2-40B4-BE49-F238E27FC236}">
                <a16:creationId xmlns:a16="http://schemas.microsoft.com/office/drawing/2014/main" id="{8E578E5E-15EA-41E8-AB19-08F77AB0336C}"/>
              </a:ext>
              <a:ext uri="{C183D7F6-B498-43B3-948B-1728B52AA6E4}">
                <adec:decorative xmlns:adec="http://schemas.microsoft.com/office/drawing/2017/decorative" val="1"/>
              </a:ext>
            </a:extLst>
          </p:cNvPr>
          <p:cNvSpPr/>
          <p:nvPr/>
        </p:nvSpPr>
        <p:spPr bwMode="auto">
          <a:xfrm>
            <a:off x="3682373" y="2437456"/>
            <a:ext cx="2177074" cy="2177072"/>
          </a:xfrm>
          <a:prstGeom prst="ellipse">
            <a:avLst/>
          </a:prstGeom>
          <a:solidFill>
            <a:schemeClr val="bg1">
              <a:lumMod val="95000"/>
            </a:schemeClr>
          </a:solidFill>
          <a:ln w="762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2000">
                <a:solidFill>
                  <a:schemeClr val="tx1"/>
                </a:solidFill>
                <a:latin typeface="+mj-lt"/>
              </a:rPr>
              <a:t>Personal</a:t>
            </a:r>
            <a:br>
              <a:rPr lang="en-US" sz="2000">
                <a:solidFill>
                  <a:schemeClr val="tx1"/>
                </a:solidFill>
                <a:latin typeface="+mj-lt"/>
              </a:rPr>
            </a:br>
            <a:r>
              <a:rPr lang="en-US" sz="2000">
                <a:solidFill>
                  <a:schemeClr val="tx1"/>
                </a:solidFill>
                <a:latin typeface="+mj-lt"/>
              </a:rPr>
              <a:t>Access Tokens</a:t>
            </a:r>
          </a:p>
        </p:txBody>
      </p:sp>
      <p:sp>
        <p:nvSpPr>
          <p:cNvPr id="13" name="Oval 12">
            <a:extLst>
              <a:ext uri="{FF2B5EF4-FFF2-40B4-BE49-F238E27FC236}">
                <a16:creationId xmlns:a16="http://schemas.microsoft.com/office/drawing/2014/main" id="{2D484986-AF41-4668-85F6-7A67635E2BA2}"/>
              </a:ext>
              <a:ext uri="{C183D7F6-B498-43B3-948B-1728B52AA6E4}">
                <adec:decorative xmlns:adec="http://schemas.microsoft.com/office/drawing/2017/decorative" val="1"/>
              </a:ext>
            </a:extLst>
          </p:cNvPr>
          <p:cNvSpPr/>
          <p:nvPr/>
        </p:nvSpPr>
        <p:spPr bwMode="auto">
          <a:xfrm>
            <a:off x="6580135" y="2437456"/>
            <a:ext cx="2177074" cy="2177072"/>
          </a:xfrm>
          <a:prstGeom prst="ellipse">
            <a:avLst/>
          </a:prstGeom>
          <a:solidFill>
            <a:schemeClr val="bg1">
              <a:lumMod val="95000"/>
            </a:schemeClr>
          </a:solidFill>
          <a:ln w="762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2000">
                <a:solidFill>
                  <a:schemeClr val="tx1"/>
                </a:solidFill>
                <a:latin typeface="+mj-lt"/>
              </a:rPr>
              <a:t>Interactive vs</a:t>
            </a:r>
            <a:br>
              <a:rPr lang="en-US" sz="2000">
                <a:solidFill>
                  <a:schemeClr val="tx1"/>
                </a:solidFill>
                <a:latin typeface="+mj-lt"/>
              </a:rPr>
            </a:br>
            <a:r>
              <a:rPr lang="en-US" sz="2000">
                <a:solidFill>
                  <a:schemeClr val="tx1"/>
                </a:solidFill>
                <a:latin typeface="+mj-lt"/>
              </a:rPr>
              <a:t>Service</a:t>
            </a:r>
            <a:br>
              <a:rPr lang="en-US" sz="2000">
                <a:solidFill>
                  <a:schemeClr val="tx1"/>
                </a:solidFill>
                <a:latin typeface="+mj-lt"/>
              </a:rPr>
            </a:br>
            <a:r>
              <a:rPr lang="en-US" sz="2000">
                <a:solidFill>
                  <a:schemeClr val="tx1"/>
                </a:solidFill>
                <a:latin typeface="+mj-lt"/>
              </a:rPr>
              <a:t>processes</a:t>
            </a:r>
          </a:p>
        </p:txBody>
      </p:sp>
      <p:sp>
        <p:nvSpPr>
          <p:cNvPr id="14" name="Oval 13">
            <a:extLst>
              <a:ext uri="{FF2B5EF4-FFF2-40B4-BE49-F238E27FC236}">
                <a16:creationId xmlns:a16="http://schemas.microsoft.com/office/drawing/2014/main" id="{E8DB8D30-D04A-4755-A994-75D55C1349B6}"/>
              </a:ext>
              <a:ext uri="{C183D7F6-B498-43B3-948B-1728B52AA6E4}">
                <adec:decorative xmlns:adec="http://schemas.microsoft.com/office/drawing/2017/decorative" val="1"/>
              </a:ext>
            </a:extLst>
          </p:cNvPr>
          <p:cNvSpPr/>
          <p:nvPr/>
        </p:nvSpPr>
        <p:spPr bwMode="auto">
          <a:xfrm>
            <a:off x="9477897" y="2437456"/>
            <a:ext cx="2177074" cy="2177072"/>
          </a:xfrm>
          <a:prstGeom prst="ellipse">
            <a:avLst/>
          </a:prstGeom>
          <a:solidFill>
            <a:schemeClr val="bg1">
              <a:lumMod val="95000"/>
            </a:schemeClr>
          </a:solidFill>
          <a:ln w="762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2000">
                <a:solidFill>
                  <a:schemeClr val="tx1"/>
                </a:solidFill>
                <a:latin typeface="+mj-lt"/>
              </a:rPr>
              <a:t>Agent version</a:t>
            </a:r>
            <a:br>
              <a:rPr lang="en-US" sz="2000">
                <a:solidFill>
                  <a:schemeClr val="tx1"/>
                </a:solidFill>
                <a:latin typeface="+mj-lt"/>
              </a:rPr>
            </a:br>
            <a:r>
              <a:rPr lang="en-US" sz="2000">
                <a:solidFill>
                  <a:schemeClr val="tx1"/>
                </a:solidFill>
                <a:latin typeface="+mj-lt"/>
              </a:rPr>
              <a:t>and upgrades</a:t>
            </a:r>
          </a:p>
        </p:txBody>
      </p:sp>
    </p:spTree>
    <p:extLst>
      <p:ext uri="{BB962C8B-B14F-4D97-AF65-F5344CB8AC3E}">
        <p14:creationId xmlns:p14="http://schemas.microsoft.com/office/powerpoint/2010/main" val="403804391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96951" y="3331062"/>
            <a:ext cx="9070923" cy="332399"/>
          </a:xfrm>
        </p:spPr>
        <p:txBody>
          <a:bodyPr/>
          <a:lstStyle/>
          <a:p>
            <a:r>
              <a:rPr lang="en-US" sz="2400" dirty="0"/>
              <a:t>Lesson 14: Analyze and integrate docker multi-stage builds</a:t>
            </a:r>
          </a:p>
        </p:txBody>
      </p:sp>
      <p:pic>
        <p:nvPicPr>
          <p:cNvPr id="3" name="Picture 2" descr="Icon of four squares connected by lines ">
            <a:extLst>
              <a:ext uri="{FF2B5EF4-FFF2-40B4-BE49-F238E27FC236}">
                <a16:creationId xmlns:a16="http://schemas.microsoft.com/office/drawing/2014/main" id="{20BCD5AD-47F0-4C26-873B-EF4010722AA6}"/>
              </a:ext>
            </a:extLst>
          </p:cNvPr>
          <p:cNvPicPr>
            <a:picLocks noChangeAspect="1"/>
          </p:cNvPicPr>
          <p:nvPr/>
        </p:nvPicPr>
        <p:blipFill>
          <a:blip r:embed="rId2"/>
          <a:stretch>
            <a:fillRect/>
          </a:stretch>
        </p:blipFill>
        <p:spPr>
          <a:xfrm>
            <a:off x="10473897" y="3040062"/>
            <a:ext cx="914400" cy="914400"/>
          </a:xfrm>
          <a:prstGeom prst="rect">
            <a:avLst/>
          </a:prstGeom>
        </p:spPr>
      </p:pic>
    </p:spTree>
    <p:extLst>
      <p:ext uri="{BB962C8B-B14F-4D97-AF65-F5344CB8AC3E}">
        <p14:creationId xmlns:p14="http://schemas.microsoft.com/office/powerpoint/2010/main" val="6246735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1B9C-B4A1-4E8B-BDD0-8D4B9DE9519A}"/>
              </a:ext>
            </a:extLst>
          </p:cNvPr>
          <p:cNvSpPr>
            <a:spLocks noGrp="1"/>
          </p:cNvSpPr>
          <p:nvPr>
            <p:ph type="title"/>
          </p:nvPr>
        </p:nvSpPr>
        <p:spPr/>
        <p:txBody>
          <a:bodyPr/>
          <a:lstStyle/>
          <a:p>
            <a:r>
              <a:rPr lang="en-US" dirty="0"/>
              <a:t>Learning objectives</a:t>
            </a:r>
          </a:p>
        </p:txBody>
      </p:sp>
      <p:sp>
        <p:nvSpPr>
          <p:cNvPr id="30" name="TextBox 29">
            <a:extLst>
              <a:ext uri="{FF2B5EF4-FFF2-40B4-BE49-F238E27FC236}">
                <a16:creationId xmlns:a16="http://schemas.microsoft.com/office/drawing/2014/main" id="{01EE5E0B-6F0F-41FF-837E-7A9FA2407F43}"/>
              </a:ext>
            </a:extLst>
          </p:cNvPr>
          <p:cNvSpPr txBox="1"/>
          <p:nvPr/>
        </p:nvSpPr>
        <p:spPr>
          <a:xfrm>
            <a:off x="465137" y="1188720"/>
            <a:ext cx="8650287" cy="369332"/>
          </a:xfrm>
          <a:prstGeom prst="rect">
            <a:avLst/>
          </a:prstGeom>
          <a:noFill/>
        </p:spPr>
        <p:txBody>
          <a:bodyPr wrap="square" lIns="0" tIns="0" rIns="0" bIns="0" anchor="ctr">
            <a:spAutoFit/>
          </a:bodyPr>
          <a:lstStyle/>
          <a:p>
            <a:r>
              <a:rPr lang="en-US" sz="2400" dirty="0">
                <a:latin typeface="+mj-lt"/>
              </a:rPr>
              <a:t>After completing this module, students will be able to:</a:t>
            </a:r>
          </a:p>
        </p:txBody>
      </p:sp>
      <p:pic>
        <p:nvPicPr>
          <p:cNvPr id="3" name="Picture 2" descr="Icon of a building ">
            <a:extLst>
              <a:ext uri="{FF2B5EF4-FFF2-40B4-BE49-F238E27FC236}">
                <a16:creationId xmlns:a16="http://schemas.microsoft.com/office/drawing/2014/main" id="{E68112B2-FE06-4B7F-9C8C-5126F6344AF3}"/>
              </a:ext>
            </a:extLst>
          </p:cNvPr>
          <p:cNvPicPr>
            <a:picLocks noChangeAspect="1"/>
          </p:cNvPicPr>
          <p:nvPr/>
        </p:nvPicPr>
        <p:blipFill>
          <a:blip r:embed="rId2"/>
          <a:stretch>
            <a:fillRect/>
          </a:stretch>
        </p:blipFill>
        <p:spPr>
          <a:xfrm>
            <a:off x="430458" y="1890211"/>
            <a:ext cx="894588" cy="896112"/>
          </a:xfrm>
          <a:prstGeom prst="rect">
            <a:avLst/>
          </a:prstGeom>
        </p:spPr>
      </p:pic>
      <p:sp>
        <p:nvSpPr>
          <p:cNvPr id="21" name="Rectangle 20">
            <a:extLst>
              <a:ext uri="{FF2B5EF4-FFF2-40B4-BE49-F238E27FC236}">
                <a16:creationId xmlns:a16="http://schemas.microsoft.com/office/drawing/2014/main" id="{568DA296-E737-4237-98FA-65947A975989}"/>
              </a:ext>
            </a:extLst>
          </p:cNvPr>
          <p:cNvSpPr/>
          <p:nvPr/>
        </p:nvSpPr>
        <p:spPr>
          <a:xfrm>
            <a:off x="1570644" y="2183131"/>
            <a:ext cx="10098655"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000" dirty="0">
                <a:solidFill>
                  <a:schemeClr val="tx1"/>
                </a:solidFill>
              </a:rPr>
              <a:t>Implement and manage build infrastructure</a:t>
            </a:r>
          </a:p>
        </p:txBody>
      </p:sp>
      <p:cxnSp>
        <p:nvCxnSpPr>
          <p:cNvPr id="25" name="Straight Connector 24">
            <a:extLst>
              <a:ext uri="{FF2B5EF4-FFF2-40B4-BE49-F238E27FC236}">
                <a16:creationId xmlns:a16="http://schemas.microsoft.com/office/drawing/2014/main" id="{F3C9D2FA-AB0A-4224-9DE3-3183ECB3B0D9}"/>
              </a:ext>
              <a:ext uri="{C183D7F6-B498-43B3-948B-1728B52AA6E4}">
                <adec:decorative xmlns:adec="http://schemas.microsoft.com/office/drawing/2017/decorative" val="1"/>
              </a:ext>
            </a:extLst>
          </p:cNvPr>
          <p:cNvCxnSpPr>
            <a:cxnSpLocks/>
          </p:cNvCxnSpPr>
          <p:nvPr/>
        </p:nvCxnSpPr>
        <p:spPr>
          <a:xfrm flipV="1">
            <a:off x="1570644" y="2942244"/>
            <a:ext cx="1009865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descr="Icon of an arrow in a circular motion and a cloud inside it">
            <a:extLst>
              <a:ext uri="{FF2B5EF4-FFF2-40B4-BE49-F238E27FC236}">
                <a16:creationId xmlns:a16="http://schemas.microsoft.com/office/drawing/2014/main" id="{3E4F1A96-D231-497D-81CC-1BDB0F59B756}"/>
              </a:ext>
            </a:extLst>
          </p:cNvPr>
          <p:cNvPicPr>
            <a:picLocks noChangeAspect="1"/>
          </p:cNvPicPr>
          <p:nvPr/>
        </p:nvPicPr>
        <p:blipFill>
          <a:blip r:embed="rId3"/>
          <a:stretch>
            <a:fillRect/>
          </a:stretch>
        </p:blipFill>
        <p:spPr>
          <a:xfrm>
            <a:off x="430458" y="3099689"/>
            <a:ext cx="894588" cy="894588"/>
          </a:xfrm>
          <a:prstGeom prst="rect">
            <a:avLst/>
          </a:prstGeom>
        </p:spPr>
      </p:pic>
      <p:sp>
        <p:nvSpPr>
          <p:cNvPr id="22" name="Rectangle 21">
            <a:extLst>
              <a:ext uri="{FF2B5EF4-FFF2-40B4-BE49-F238E27FC236}">
                <a16:creationId xmlns:a16="http://schemas.microsoft.com/office/drawing/2014/main" id="{723C6FEC-4946-48C9-B3C1-C9F03AECB9DE}"/>
              </a:ext>
            </a:extLst>
          </p:cNvPr>
          <p:cNvSpPr/>
          <p:nvPr/>
        </p:nvSpPr>
        <p:spPr>
          <a:xfrm>
            <a:off x="1570644" y="3393580"/>
            <a:ext cx="10098655"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000">
                <a:solidFill>
                  <a:schemeClr val="tx1"/>
                </a:solidFill>
              </a:rPr>
              <a:t>Explain why continuous integration matters</a:t>
            </a:r>
          </a:p>
        </p:txBody>
      </p:sp>
      <p:cxnSp>
        <p:nvCxnSpPr>
          <p:cNvPr id="26" name="Straight Connector 25">
            <a:extLst>
              <a:ext uri="{FF2B5EF4-FFF2-40B4-BE49-F238E27FC236}">
                <a16:creationId xmlns:a16="http://schemas.microsoft.com/office/drawing/2014/main" id="{5EAFE27E-D593-411C-89F6-9B3D8BE1D91A}"/>
              </a:ext>
              <a:ext uri="{C183D7F6-B498-43B3-948B-1728B52AA6E4}">
                <adec:decorative xmlns:adec="http://schemas.microsoft.com/office/drawing/2017/decorative" val="1"/>
              </a:ext>
            </a:extLst>
          </p:cNvPr>
          <p:cNvCxnSpPr>
            <a:cxnSpLocks/>
          </p:cNvCxnSpPr>
          <p:nvPr/>
        </p:nvCxnSpPr>
        <p:spPr>
          <a:xfrm flipV="1">
            <a:off x="1570644" y="4152693"/>
            <a:ext cx="1009865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5" descr="Icon of a webpage showing a product symbol">
            <a:extLst>
              <a:ext uri="{FF2B5EF4-FFF2-40B4-BE49-F238E27FC236}">
                <a16:creationId xmlns:a16="http://schemas.microsoft.com/office/drawing/2014/main" id="{457AB123-060A-4F6D-81CD-E940D48DC226}"/>
              </a:ext>
            </a:extLst>
          </p:cNvPr>
          <p:cNvPicPr>
            <a:picLocks noChangeAspect="1"/>
          </p:cNvPicPr>
          <p:nvPr/>
        </p:nvPicPr>
        <p:blipFill>
          <a:blip r:embed="rId4"/>
          <a:stretch>
            <a:fillRect/>
          </a:stretch>
        </p:blipFill>
        <p:spPr>
          <a:xfrm>
            <a:off x="430458" y="4310138"/>
            <a:ext cx="894588" cy="894588"/>
          </a:xfrm>
          <a:prstGeom prst="rect">
            <a:avLst/>
          </a:prstGeom>
        </p:spPr>
      </p:pic>
      <p:sp>
        <p:nvSpPr>
          <p:cNvPr id="23" name="Rectangle 22">
            <a:extLst>
              <a:ext uri="{FF2B5EF4-FFF2-40B4-BE49-F238E27FC236}">
                <a16:creationId xmlns:a16="http://schemas.microsoft.com/office/drawing/2014/main" id="{063C11D4-63D1-4745-A509-9637BE9245C1}"/>
              </a:ext>
            </a:extLst>
          </p:cNvPr>
          <p:cNvSpPr/>
          <p:nvPr/>
        </p:nvSpPr>
        <p:spPr>
          <a:xfrm>
            <a:off x="1570644" y="4604029"/>
            <a:ext cx="10098655"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816"/>
              </a:spcAft>
            </a:pPr>
            <a:r>
              <a:rPr lang="en-US" sz="2000" dirty="0">
                <a:solidFill>
                  <a:schemeClr val="tx1"/>
                </a:solidFill>
              </a:rPr>
              <a:t>Implement continuous integration using Azure DevOps</a:t>
            </a:r>
          </a:p>
        </p:txBody>
      </p:sp>
    </p:spTree>
    <p:extLst>
      <p:ext uri="{BB962C8B-B14F-4D97-AF65-F5344CB8AC3E}">
        <p14:creationId xmlns:p14="http://schemas.microsoft.com/office/powerpoint/2010/main" val="70065778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30BC8-E867-4422-BFAE-4B8F7C8DD734}"/>
              </a:ext>
            </a:extLst>
          </p:cNvPr>
          <p:cNvSpPr>
            <a:spLocks noGrp="1"/>
          </p:cNvSpPr>
          <p:nvPr>
            <p:ph type="title"/>
          </p:nvPr>
        </p:nvSpPr>
        <p:spPr>
          <a:xfrm>
            <a:off x="465138" y="632779"/>
            <a:ext cx="11533187" cy="411162"/>
          </a:xfrm>
        </p:spPr>
        <p:txBody>
          <a:bodyPr/>
          <a:lstStyle/>
          <a:p>
            <a:r>
              <a:rPr lang="en-US" dirty="0"/>
              <a:t>Builder patterns</a:t>
            </a:r>
          </a:p>
        </p:txBody>
      </p:sp>
      <p:pic>
        <p:nvPicPr>
          <p:cNvPr id="27" name="Picture 26" descr="Icon of four circle connected in a branch">
            <a:extLst>
              <a:ext uri="{FF2B5EF4-FFF2-40B4-BE49-F238E27FC236}">
                <a16:creationId xmlns:a16="http://schemas.microsoft.com/office/drawing/2014/main" id="{7B77D67C-BB90-4A9A-9421-4EF2F8BCDAC3}"/>
              </a:ext>
            </a:extLst>
          </p:cNvPr>
          <p:cNvPicPr>
            <a:picLocks noChangeAspect="1"/>
          </p:cNvPicPr>
          <p:nvPr/>
        </p:nvPicPr>
        <p:blipFill>
          <a:blip r:embed="rId2"/>
          <a:srcRect l="1332" t="1683" r="1332" b="1683"/>
          <a:stretch>
            <a:fillRect/>
          </a:stretch>
        </p:blipFill>
        <p:spPr>
          <a:xfrm>
            <a:off x="432538" y="1186483"/>
            <a:ext cx="731520" cy="731520"/>
          </a:xfrm>
          <a:custGeom>
            <a:avLst/>
            <a:gdLst>
              <a:gd name="connsiteX0" fmla="*/ 306324 w 612648"/>
              <a:gd name="connsiteY0" fmla="*/ 0 h 612648"/>
              <a:gd name="connsiteX1" fmla="*/ 612648 w 612648"/>
              <a:gd name="connsiteY1" fmla="*/ 306324 h 612648"/>
              <a:gd name="connsiteX2" fmla="*/ 306324 w 612648"/>
              <a:gd name="connsiteY2" fmla="*/ 612648 h 612648"/>
              <a:gd name="connsiteX3" fmla="*/ 0 w 612648"/>
              <a:gd name="connsiteY3" fmla="*/ 306324 h 612648"/>
              <a:gd name="connsiteX4" fmla="*/ 306324 w 612648"/>
              <a:gd name="connsiteY4" fmla="*/ 0 h 612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48" h="612648">
                <a:moveTo>
                  <a:pt x="306324" y="0"/>
                </a:moveTo>
                <a:cubicBezTo>
                  <a:pt x="475502" y="0"/>
                  <a:pt x="612648" y="137146"/>
                  <a:pt x="612648" y="306324"/>
                </a:cubicBezTo>
                <a:cubicBezTo>
                  <a:pt x="612648" y="475502"/>
                  <a:pt x="475502" y="612648"/>
                  <a:pt x="306324" y="612648"/>
                </a:cubicBezTo>
                <a:cubicBezTo>
                  <a:pt x="137146" y="612648"/>
                  <a:pt x="0" y="475502"/>
                  <a:pt x="0" y="306324"/>
                </a:cubicBezTo>
                <a:cubicBezTo>
                  <a:pt x="0" y="137146"/>
                  <a:pt x="137146" y="0"/>
                  <a:pt x="306324" y="0"/>
                </a:cubicBezTo>
                <a:close/>
              </a:path>
            </a:pathLst>
          </a:custGeom>
        </p:spPr>
      </p:pic>
      <p:sp>
        <p:nvSpPr>
          <p:cNvPr id="12" name="TextBox 11">
            <a:extLst>
              <a:ext uri="{FF2B5EF4-FFF2-40B4-BE49-F238E27FC236}">
                <a16:creationId xmlns:a16="http://schemas.microsoft.com/office/drawing/2014/main" id="{4FB0BCB7-0C60-4C4F-A203-14549A6606CC}"/>
              </a:ext>
            </a:extLst>
          </p:cNvPr>
          <p:cNvSpPr txBox="1"/>
          <p:nvPr/>
        </p:nvSpPr>
        <p:spPr>
          <a:xfrm>
            <a:off x="1371600" y="1398355"/>
            <a:ext cx="10637838" cy="307777"/>
          </a:xfrm>
          <a:prstGeom prst="rect">
            <a:avLst/>
          </a:prstGeom>
          <a:noFill/>
        </p:spPr>
        <p:txBody>
          <a:bodyPr wrap="square" lIns="0" tIns="0" rIns="0" bIns="0" rtlCol="0">
            <a:spAutoFit/>
          </a:bodyPr>
          <a:lstStyle/>
          <a:p>
            <a:r>
              <a:rPr lang="en-US" sz="2000" dirty="0"/>
              <a:t>Derive from a dotnet base image with the whole runtime/SDK (</a:t>
            </a:r>
            <a:r>
              <a:rPr lang="en-US" sz="2000" dirty="0" err="1"/>
              <a:t>Dockerfile.build</a:t>
            </a:r>
            <a:r>
              <a:rPr lang="en-US" sz="2000" dirty="0"/>
              <a:t>)</a:t>
            </a:r>
          </a:p>
        </p:txBody>
      </p:sp>
      <p:cxnSp>
        <p:nvCxnSpPr>
          <p:cNvPr id="6" name="Straight Connector 5">
            <a:extLst>
              <a:ext uri="{FF2B5EF4-FFF2-40B4-BE49-F238E27FC236}">
                <a16:creationId xmlns:a16="http://schemas.microsoft.com/office/drawing/2014/main" id="{6B30F17E-7475-442F-87AE-9CD3EFF11EE2}"/>
              </a:ext>
              <a:ext uri="{C183D7F6-B498-43B3-948B-1728B52AA6E4}">
                <adec:decorative xmlns:adec="http://schemas.microsoft.com/office/drawing/2017/decorative" val="1"/>
              </a:ext>
            </a:extLst>
          </p:cNvPr>
          <p:cNvCxnSpPr>
            <a:cxnSpLocks/>
          </p:cNvCxnSpPr>
          <p:nvPr/>
        </p:nvCxnSpPr>
        <p:spPr>
          <a:xfrm>
            <a:off x="1371600" y="1942586"/>
            <a:ext cx="1063783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Picture 28" descr="Icon of a screen with codes">
            <a:extLst>
              <a:ext uri="{FF2B5EF4-FFF2-40B4-BE49-F238E27FC236}">
                <a16:creationId xmlns:a16="http://schemas.microsoft.com/office/drawing/2014/main" id="{3BB6278B-4C45-4857-8373-A54A945137A6}"/>
              </a:ext>
            </a:extLst>
          </p:cNvPr>
          <p:cNvPicPr>
            <a:picLocks noChangeAspect="1"/>
          </p:cNvPicPr>
          <p:nvPr/>
        </p:nvPicPr>
        <p:blipFill>
          <a:blip r:embed="rId3"/>
          <a:srcRect l="1332" t="1799" r="1332" b="1799"/>
          <a:stretch>
            <a:fillRect/>
          </a:stretch>
        </p:blipFill>
        <p:spPr>
          <a:xfrm>
            <a:off x="432538" y="1967169"/>
            <a:ext cx="731520" cy="731520"/>
          </a:xfrm>
          <a:custGeom>
            <a:avLst/>
            <a:gdLst>
              <a:gd name="connsiteX0" fmla="*/ 306324 w 612648"/>
              <a:gd name="connsiteY0" fmla="*/ 0 h 612648"/>
              <a:gd name="connsiteX1" fmla="*/ 612648 w 612648"/>
              <a:gd name="connsiteY1" fmla="*/ 306324 h 612648"/>
              <a:gd name="connsiteX2" fmla="*/ 306324 w 612648"/>
              <a:gd name="connsiteY2" fmla="*/ 612648 h 612648"/>
              <a:gd name="connsiteX3" fmla="*/ 0 w 612648"/>
              <a:gd name="connsiteY3" fmla="*/ 306324 h 612648"/>
              <a:gd name="connsiteX4" fmla="*/ 306324 w 612648"/>
              <a:gd name="connsiteY4" fmla="*/ 0 h 612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48" h="612648">
                <a:moveTo>
                  <a:pt x="306324" y="0"/>
                </a:moveTo>
                <a:cubicBezTo>
                  <a:pt x="475502" y="0"/>
                  <a:pt x="612648" y="137146"/>
                  <a:pt x="612648" y="306324"/>
                </a:cubicBezTo>
                <a:cubicBezTo>
                  <a:pt x="612648" y="475502"/>
                  <a:pt x="475502" y="612648"/>
                  <a:pt x="306324" y="612648"/>
                </a:cubicBezTo>
                <a:cubicBezTo>
                  <a:pt x="137146" y="612648"/>
                  <a:pt x="0" y="475502"/>
                  <a:pt x="0" y="306324"/>
                </a:cubicBezTo>
                <a:cubicBezTo>
                  <a:pt x="0" y="137146"/>
                  <a:pt x="137146" y="0"/>
                  <a:pt x="306324" y="0"/>
                </a:cubicBezTo>
                <a:close/>
              </a:path>
            </a:pathLst>
          </a:custGeom>
        </p:spPr>
      </p:pic>
      <p:sp>
        <p:nvSpPr>
          <p:cNvPr id="14" name="TextBox 13">
            <a:extLst>
              <a:ext uri="{FF2B5EF4-FFF2-40B4-BE49-F238E27FC236}">
                <a16:creationId xmlns:a16="http://schemas.microsoft.com/office/drawing/2014/main" id="{3628F54B-FCC1-4B90-B672-87C92A2C5296}"/>
              </a:ext>
            </a:extLst>
          </p:cNvPr>
          <p:cNvSpPr txBox="1"/>
          <p:nvPr/>
        </p:nvSpPr>
        <p:spPr>
          <a:xfrm>
            <a:off x="1371600" y="2179041"/>
            <a:ext cx="10637838" cy="307777"/>
          </a:xfrm>
          <a:prstGeom prst="rect">
            <a:avLst/>
          </a:prstGeom>
          <a:noFill/>
        </p:spPr>
        <p:txBody>
          <a:bodyPr wrap="square" lIns="0" tIns="0" rIns="0" bIns="0" rtlCol="0">
            <a:spAutoFit/>
          </a:bodyPr>
          <a:lstStyle/>
          <a:p>
            <a:r>
              <a:rPr lang="en-US" sz="2000" dirty="0"/>
              <a:t>Add source code</a:t>
            </a:r>
          </a:p>
        </p:txBody>
      </p:sp>
      <p:cxnSp>
        <p:nvCxnSpPr>
          <p:cNvPr id="7" name="Straight Connector 6">
            <a:extLst>
              <a:ext uri="{FF2B5EF4-FFF2-40B4-BE49-F238E27FC236}">
                <a16:creationId xmlns:a16="http://schemas.microsoft.com/office/drawing/2014/main" id="{8CD9AEC2-C0EB-4E7F-B361-25067F1F5BC9}"/>
              </a:ext>
              <a:ext uri="{C183D7F6-B498-43B3-948B-1728B52AA6E4}">
                <adec:decorative xmlns:adec="http://schemas.microsoft.com/office/drawing/2017/decorative" val="1"/>
              </a:ext>
            </a:extLst>
          </p:cNvPr>
          <p:cNvCxnSpPr>
            <a:cxnSpLocks/>
          </p:cNvCxnSpPr>
          <p:nvPr/>
        </p:nvCxnSpPr>
        <p:spPr>
          <a:xfrm>
            <a:off x="1371600" y="2723272"/>
            <a:ext cx="1063783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4" name="Picture 33" descr="Icon of a wrench and a clipboard">
            <a:extLst>
              <a:ext uri="{FF2B5EF4-FFF2-40B4-BE49-F238E27FC236}">
                <a16:creationId xmlns:a16="http://schemas.microsoft.com/office/drawing/2014/main" id="{FC18BAE0-D335-43AC-8B56-A570D7686E5B}"/>
              </a:ext>
            </a:extLst>
          </p:cNvPr>
          <p:cNvPicPr>
            <a:picLocks noChangeAspect="1"/>
          </p:cNvPicPr>
          <p:nvPr/>
        </p:nvPicPr>
        <p:blipFill>
          <a:blip r:embed="rId4"/>
          <a:srcRect l="1332" t="1683" r="1332" b="1683"/>
          <a:stretch>
            <a:fillRect/>
          </a:stretch>
        </p:blipFill>
        <p:spPr>
          <a:xfrm>
            <a:off x="432538" y="2747855"/>
            <a:ext cx="731520" cy="731520"/>
          </a:xfrm>
          <a:custGeom>
            <a:avLst/>
            <a:gdLst>
              <a:gd name="connsiteX0" fmla="*/ 306324 w 612648"/>
              <a:gd name="connsiteY0" fmla="*/ 0 h 612648"/>
              <a:gd name="connsiteX1" fmla="*/ 612648 w 612648"/>
              <a:gd name="connsiteY1" fmla="*/ 306324 h 612648"/>
              <a:gd name="connsiteX2" fmla="*/ 306324 w 612648"/>
              <a:gd name="connsiteY2" fmla="*/ 612648 h 612648"/>
              <a:gd name="connsiteX3" fmla="*/ 0 w 612648"/>
              <a:gd name="connsiteY3" fmla="*/ 306324 h 612648"/>
              <a:gd name="connsiteX4" fmla="*/ 306324 w 612648"/>
              <a:gd name="connsiteY4" fmla="*/ 0 h 612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48" h="612648">
                <a:moveTo>
                  <a:pt x="306324" y="0"/>
                </a:moveTo>
                <a:cubicBezTo>
                  <a:pt x="475502" y="0"/>
                  <a:pt x="612648" y="137146"/>
                  <a:pt x="612648" y="306324"/>
                </a:cubicBezTo>
                <a:cubicBezTo>
                  <a:pt x="612648" y="475502"/>
                  <a:pt x="475502" y="612648"/>
                  <a:pt x="306324" y="612648"/>
                </a:cubicBezTo>
                <a:cubicBezTo>
                  <a:pt x="137146" y="612648"/>
                  <a:pt x="0" y="475502"/>
                  <a:pt x="0" y="306324"/>
                </a:cubicBezTo>
                <a:cubicBezTo>
                  <a:pt x="0" y="137146"/>
                  <a:pt x="137146" y="0"/>
                  <a:pt x="306324" y="0"/>
                </a:cubicBezTo>
                <a:close/>
              </a:path>
            </a:pathLst>
          </a:custGeom>
        </p:spPr>
      </p:pic>
      <p:sp>
        <p:nvSpPr>
          <p:cNvPr id="16" name="TextBox 15">
            <a:extLst>
              <a:ext uri="{FF2B5EF4-FFF2-40B4-BE49-F238E27FC236}">
                <a16:creationId xmlns:a16="http://schemas.microsoft.com/office/drawing/2014/main" id="{FC910A62-0C86-4F6D-82BA-DB25F915C787}"/>
              </a:ext>
            </a:extLst>
          </p:cNvPr>
          <p:cNvSpPr txBox="1"/>
          <p:nvPr/>
        </p:nvSpPr>
        <p:spPr>
          <a:xfrm>
            <a:off x="1371600" y="2959727"/>
            <a:ext cx="10637838" cy="307777"/>
          </a:xfrm>
          <a:prstGeom prst="rect">
            <a:avLst/>
          </a:prstGeom>
          <a:noFill/>
        </p:spPr>
        <p:txBody>
          <a:bodyPr wrap="square" lIns="0" tIns="0" rIns="0" bIns="0" rtlCol="0">
            <a:spAutoFit/>
          </a:bodyPr>
          <a:lstStyle/>
          <a:p>
            <a:r>
              <a:rPr lang="en-US" sz="2000"/>
              <a:t>Produce a statically-linked binary</a:t>
            </a:r>
          </a:p>
        </p:txBody>
      </p:sp>
      <p:cxnSp>
        <p:nvCxnSpPr>
          <p:cNvPr id="8" name="Straight Connector 7">
            <a:extLst>
              <a:ext uri="{FF2B5EF4-FFF2-40B4-BE49-F238E27FC236}">
                <a16:creationId xmlns:a16="http://schemas.microsoft.com/office/drawing/2014/main" id="{2861587D-5D05-4E5C-B04B-A4F76CCB40E1}"/>
              </a:ext>
              <a:ext uri="{C183D7F6-B498-43B3-948B-1728B52AA6E4}">
                <adec:decorative xmlns:adec="http://schemas.microsoft.com/office/drawing/2017/decorative" val="1"/>
              </a:ext>
            </a:extLst>
          </p:cNvPr>
          <p:cNvCxnSpPr>
            <a:cxnSpLocks/>
          </p:cNvCxnSpPr>
          <p:nvPr/>
        </p:nvCxnSpPr>
        <p:spPr>
          <a:xfrm>
            <a:off x="1371600" y="3503958"/>
            <a:ext cx="1063783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8" name="Picture 37" descr="Icon of four rectangular blocks enclosed by a frame on the corners">
            <a:extLst>
              <a:ext uri="{FF2B5EF4-FFF2-40B4-BE49-F238E27FC236}">
                <a16:creationId xmlns:a16="http://schemas.microsoft.com/office/drawing/2014/main" id="{58814E10-FD0B-4EF9-9CCD-622C3A6CBF0C}"/>
              </a:ext>
            </a:extLst>
          </p:cNvPr>
          <p:cNvPicPr>
            <a:picLocks noChangeAspect="1"/>
          </p:cNvPicPr>
          <p:nvPr/>
        </p:nvPicPr>
        <p:blipFill>
          <a:blip r:embed="rId5"/>
          <a:srcRect l="1332" t="1683" r="1332" b="1683"/>
          <a:stretch>
            <a:fillRect/>
          </a:stretch>
        </p:blipFill>
        <p:spPr>
          <a:xfrm>
            <a:off x="432538" y="3528541"/>
            <a:ext cx="731520" cy="731520"/>
          </a:xfrm>
          <a:custGeom>
            <a:avLst/>
            <a:gdLst>
              <a:gd name="connsiteX0" fmla="*/ 306324 w 612648"/>
              <a:gd name="connsiteY0" fmla="*/ 0 h 612648"/>
              <a:gd name="connsiteX1" fmla="*/ 612648 w 612648"/>
              <a:gd name="connsiteY1" fmla="*/ 306324 h 612648"/>
              <a:gd name="connsiteX2" fmla="*/ 306324 w 612648"/>
              <a:gd name="connsiteY2" fmla="*/ 612648 h 612648"/>
              <a:gd name="connsiteX3" fmla="*/ 0 w 612648"/>
              <a:gd name="connsiteY3" fmla="*/ 306324 h 612648"/>
              <a:gd name="connsiteX4" fmla="*/ 306324 w 612648"/>
              <a:gd name="connsiteY4" fmla="*/ 0 h 612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48" h="612648">
                <a:moveTo>
                  <a:pt x="306324" y="0"/>
                </a:moveTo>
                <a:cubicBezTo>
                  <a:pt x="475502" y="0"/>
                  <a:pt x="612648" y="137146"/>
                  <a:pt x="612648" y="306324"/>
                </a:cubicBezTo>
                <a:cubicBezTo>
                  <a:pt x="612648" y="475502"/>
                  <a:pt x="475502" y="612648"/>
                  <a:pt x="306324" y="612648"/>
                </a:cubicBezTo>
                <a:cubicBezTo>
                  <a:pt x="137146" y="612648"/>
                  <a:pt x="0" y="475502"/>
                  <a:pt x="0" y="306324"/>
                </a:cubicBezTo>
                <a:cubicBezTo>
                  <a:pt x="0" y="137146"/>
                  <a:pt x="137146" y="0"/>
                  <a:pt x="306324" y="0"/>
                </a:cubicBezTo>
                <a:close/>
              </a:path>
            </a:pathLst>
          </a:custGeom>
        </p:spPr>
      </p:pic>
      <p:sp>
        <p:nvSpPr>
          <p:cNvPr id="18" name="TextBox 17">
            <a:extLst>
              <a:ext uri="{FF2B5EF4-FFF2-40B4-BE49-F238E27FC236}">
                <a16:creationId xmlns:a16="http://schemas.microsoft.com/office/drawing/2014/main" id="{44F3483A-7DCA-4ACA-BF15-AD2EB30A6D30}"/>
              </a:ext>
            </a:extLst>
          </p:cNvPr>
          <p:cNvSpPr txBox="1"/>
          <p:nvPr/>
        </p:nvSpPr>
        <p:spPr>
          <a:xfrm>
            <a:off x="1371600" y="3740413"/>
            <a:ext cx="10637838" cy="307777"/>
          </a:xfrm>
          <a:prstGeom prst="rect">
            <a:avLst/>
          </a:prstGeom>
          <a:noFill/>
        </p:spPr>
        <p:txBody>
          <a:bodyPr wrap="square" lIns="0" tIns="0" rIns="0" bIns="0" rtlCol="0">
            <a:spAutoFit/>
          </a:bodyPr>
          <a:lstStyle/>
          <a:p>
            <a:r>
              <a:rPr lang="en-US" sz="2000" dirty="0"/>
              <a:t>Copy the static binary from the image to the host (docker create, docker cp)</a:t>
            </a:r>
          </a:p>
        </p:txBody>
      </p:sp>
      <p:cxnSp>
        <p:nvCxnSpPr>
          <p:cNvPr id="10" name="Straight Connector 9">
            <a:extLst>
              <a:ext uri="{FF2B5EF4-FFF2-40B4-BE49-F238E27FC236}">
                <a16:creationId xmlns:a16="http://schemas.microsoft.com/office/drawing/2014/main" id="{2FEA3C91-F474-4C36-86ED-39321D9E24D4}"/>
              </a:ext>
              <a:ext uri="{C183D7F6-B498-43B3-948B-1728B52AA6E4}">
                <adec:decorative xmlns:adec="http://schemas.microsoft.com/office/drawing/2017/decorative" val="1"/>
              </a:ext>
            </a:extLst>
          </p:cNvPr>
          <p:cNvCxnSpPr>
            <a:cxnSpLocks/>
          </p:cNvCxnSpPr>
          <p:nvPr/>
        </p:nvCxnSpPr>
        <p:spPr>
          <a:xfrm>
            <a:off x="1371600" y="4284644"/>
            <a:ext cx="1063783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9" name="Picture 38" descr="Icon of arrow positioned diagonally">
            <a:extLst>
              <a:ext uri="{FF2B5EF4-FFF2-40B4-BE49-F238E27FC236}">
                <a16:creationId xmlns:a16="http://schemas.microsoft.com/office/drawing/2014/main" id="{D82805C1-EA1C-4C0A-9075-EB46F702819D}"/>
              </a:ext>
            </a:extLst>
          </p:cNvPr>
          <p:cNvPicPr>
            <a:picLocks noChangeAspect="1"/>
          </p:cNvPicPr>
          <p:nvPr/>
        </p:nvPicPr>
        <p:blipFill>
          <a:blip r:embed="rId6"/>
          <a:srcRect l="1204" t="1204" r="1204" b="1204"/>
          <a:stretch>
            <a:fillRect/>
          </a:stretch>
        </p:blipFill>
        <p:spPr>
          <a:xfrm>
            <a:off x="432538" y="4309227"/>
            <a:ext cx="731520" cy="731520"/>
          </a:xfrm>
          <a:custGeom>
            <a:avLst/>
            <a:gdLst>
              <a:gd name="connsiteX0" fmla="*/ 306324 w 612648"/>
              <a:gd name="connsiteY0" fmla="*/ 0 h 612648"/>
              <a:gd name="connsiteX1" fmla="*/ 612648 w 612648"/>
              <a:gd name="connsiteY1" fmla="*/ 306324 h 612648"/>
              <a:gd name="connsiteX2" fmla="*/ 306324 w 612648"/>
              <a:gd name="connsiteY2" fmla="*/ 612648 h 612648"/>
              <a:gd name="connsiteX3" fmla="*/ 0 w 612648"/>
              <a:gd name="connsiteY3" fmla="*/ 306324 h 612648"/>
              <a:gd name="connsiteX4" fmla="*/ 306324 w 612648"/>
              <a:gd name="connsiteY4" fmla="*/ 0 h 612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48" h="612648">
                <a:moveTo>
                  <a:pt x="306324" y="0"/>
                </a:moveTo>
                <a:cubicBezTo>
                  <a:pt x="475502" y="0"/>
                  <a:pt x="612648" y="137146"/>
                  <a:pt x="612648" y="306324"/>
                </a:cubicBezTo>
                <a:cubicBezTo>
                  <a:pt x="612648" y="475502"/>
                  <a:pt x="475502" y="612648"/>
                  <a:pt x="306324" y="612648"/>
                </a:cubicBezTo>
                <a:cubicBezTo>
                  <a:pt x="137146" y="612648"/>
                  <a:pt x="0" y="475502"/>
                  <a:pt x="0" y="306324"/>
                </a:cubicBezTo>
                <a:cubicBezTo>
                  <a:pt x="0" y="137146"/>
                  <a:pt x="137146" y="0"/>
                  <a:pt x="306324" y="0"/>
                </a:cubicBezTo>
                <a:close/>
              </a:path>
            </a:pathLst>
          </a:custGeom>
        </p:spPr>
      </p:pic>
      <p:sp>
        <p:nvSpPr>
          <p:cNvPr id="20" name="TextBox 19">
            <a:extLst>
              <a:ext uri="{FF2B5EF4-FFF2-40B4-BE49-F238E27FC236}">
                <a16:creationId xmlns:a16="http://schemas.microsoft.com/office/drawing/2014/main" id="{47BCD6A1-AE40-462D-B508-9E86F56AB33D}"/>
              </a:ext>
            </a:extLst>
          </p:cNvPr>
          <p:cNvSpPr txBox="1"/>
          <p:nvPr/>
        </p:nvSpPr>
        <p:spPr>
          <a:xfrm>
            <a:off x="1371600" y="4521099"/>
            <a:ext cx="10637838" cy="307777"/>
          </a:xfrm>
          <a:prstGeom prst="rect">
            <a:avLst/>
          </a:prstGeom>
          <a:noFill/>
        </p:spPr>
        <p:txBody>
          <a:bodyPr wrap="square" lIns="0" tIns="0" rIns="0" bIns="0" rtlCol="0">
            <a:spAutoFit/>
          </a:bodyPr>
          <a:lstStyle/>
          <a:p>
            <a:r>
              <a:rPr lang="en-US" sz="2000"/>
              <a:t>Derive from SCRATCH or some other light-weight image (</a:t>
            </a:r>
            <a:r>
              <a:rPr lang="en-US" sz="2000" err="1"/>
              <a:t>Dockerfile</a:t>
            </a:r>
            <a:r>
              <a:rPr lang="en-US" sz="2000"/>
              <a:t>)</a:t>
            </a:r>
          </a:p>
        </p:txBody>
      </p:sp>
      <p:cxnSp>
        <p:nvCxnSpPr>
          <p:cNvPr id="9" name="Straight Connector 8">
            <a:extLst>
              <a:ext uri="{FF2B5EF4-FFF2-40B4-BE49-F238E27FC236}">
                <a16:creationId xmlns:a16="http://schemas.microsoft.com/office/drawing/2014/main" id="{1CD2EC98-1DDD-4D6D-B01E-473EAD659D3A}"/>
              </a:ext>
              <a:ext uri="{C183D7F6-B498-43B3-948B-1728B52AA6E4}">
                <adec:decorative xmlns:adec="http://schemas.microsoft.com/office/drawing/2017/decorative" val="1"/>
              </a:ext>
            </a:extLst>
          </p:cNvPr>
          <p:cNvCxnSpPr>
            <a:cxnSpLocks/>
          </p:cNvCxnSpPr>
          <p:nvPr/>
        </p:nvCxnSpPr>
        <p:spPr>
          <a:xfrm>
            <a:off x="1371600" y="5065330"/>
            <a:ext cx="1063783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 name="Picture 39" descr="Icon of a square with a smaller square positioned in the lower left corner">
            <a:extLst>
              <a:ext uri="{FF2B5EF4-FFF2-40B4-BE49-F238E27FC236}">
                <a16:creationId xmlns:a16="http://schemas.microsoft.com/office/drawing/2014/main" id="{B16067AF-B460-40B6-B5D2-1B115B39053E}"/>
              </a:ext>
            </a:extLst>
          </p:cNvPr>
          <p:cNvPicPr>
            <a:picLocks noChangeAspect="1"/>
          </p:cNvPicPr>
          <p:nvPr/>
        </p:nvPicPr>
        <p:blipFill>
          <a:blip r:embed="rId7"/>
          <a:srcRect l="1332" t="1683" r="1332" b="1683"/>
          <a:stretch>
            <a:fillRect/>
          </a:stretch>
        </p:blipFill>
        <p:spPr>
          <a:xfrm>
            <a:off x="432538" y="5089913"/>
            <a:ext cx="731520" cy="731520"/>
          </a:xfrm>
          <a:custGeom>
            <a:avLst/>
            <a:gdLst>
              <a:gd name="connsiteX0" fmla="*/ 306324 w 612648"/>
              <a:gd name="connsiteY0" fmla="*/ 0 h 612648"/>
              <a:gd name="connsiteX1" fmla="*/ 612648 w 612648"/>
              <a:gd name="connsiteY1" fmla="*/ 306324 h 612648"/>
              <a:gd name="connsiteX2" fmla="*/ 306324 w 612648"/>
              <a:gd name="connsiteY2" fmla="*/ 612648 h 612648"/>
              <a:gd name="connsiteX3" fmla="*/ 0 w 612648"/>
              <a:gd name="connsiteY3" fmla="*/ 306324 h 612648"/>
              <a:gd name="connsiteX4" fmla="*/ 306324 w 612648"/>
              <a:gd name="connsiteY4" fmla="*/ 0 h 612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48" h="612648">
                <a:moveTo>
                  <a:pt x="306324" y="0"/>
                </a:moveTo>
                <a:cubicBezTo>
                  <a:pt x="475502" y="0"/>
                  <a:pt x="612648" y="137146"/>
                  <a:pt x="612648" y="306324"/>
                </a:cubicBezTo>
                <a:cubicBezTo>
                  <a:pt x="612648" y="475502"/>
                  <a:pt x="475502" y="612648"/>
                  <a:pt x="306324" y="612648"/>
                </a:cubicBezTo>
                <a:cubicBezTo>
                  <a:pt x="137146" y="612648"/>
                  <a:pt x="0" y="475502"/>
                  <a:pt x="0" y="306324"/>
                </a:cubicBezTo>
                <a:cubicBezTo>
                  <a:pt x="0" y="137146"/>
                  <a:pt x="137146" y="0"/>
                  <a:pt x="306324" y="0"/>
                </a:cubicBezTo>
                <a:close/>
              </a:path>
            </a:pathLst>
          </a:custGeom>
        </p:spPr>
      </p:pic>
      <p:sp>
        <p:nvSpPr>
          <p:cNvPr id="22" name="TextBox 21">
            <a:extLst>
              <a:ext uri="{FF2B5EF4-FFF2-40B4-BE49-F238E27FC236}">
                <a16:creationId xmlns:a16="http://schemas.microsoft.com/office/drawing/2014/main" id="{34E2866C-1733-4A0C-935B-624220416AFF}"/>
              </a:ext>
            </a:extLst>
          </p:cNvPr>
          <p:cNvSpPr txBox="1"/>
          <p:nvPr/>
        </p:nvSpPr>
        <p:spPr>
          <a:xfrm>
            <a:off x="1371600" y="5301785"/>
            <a:ext cx="10637838" cy="307777"/>
          </a:xfrm>
          <a:prstGeom prst="rect">
            <a:avLst/>
          </a:prstGeom>
          <a:noFill/>
        </p:spPr>
        <p:txBody>
          <a:bodyPr wrap="square" lIns="0" tIns="0" rIns="0" bIns="0" rtlCol="0">
            <a:spAutoFit/>
          </a:bodyPr>
          <a:lstStyle/>
          <a:p>
            <a:r>
              <a:rPr lang="en-US" sz="2000"/>
              <a:t>Add the binary back in</a:t>
            </a:r>
          </a:p>
        </p:txBody>
      </p:sp>
      <p:cxnSp>
        <p:nvCxnSpPr>
          <p:cNvPr id="25" name="Straight Connector 24">
            <a:extLst>
              <a:ext uri="{FF2B5EF4-FFF2-40B4-BE49-F238E27FC236}">
                <a16:creationId xmlns:a16="http://schemas.microsoft.com/office/drawing/2014/main" id="{3069B687-497A-4FC9-8EAC-9C4751988DD6}"/>
              </a:ext>
              <a:ext uri="{C183D7F6-B498-43B3-948B-1728B52AA6E4}">
                <adec:decorative xmlns:adec="http://schemas.microsoft.com/office/drawing/2017/decorative" val="1"/>
              </a:ext>
            </a:extLst>
          </p:cNvPr>
          <p:cNvCxnSpPr>
            <a:cxnSpLocks/>
          </p:cNvCxnSpPr>
          <p:nvPr/>
        </p:nvCxnSpPr>
        <p:spPr>
          <a:xfrm>
            <a:off x="1371600" y="5846016"/>
            <a:ext cx="1063783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5" name="Picture 44" descr="Icon of a person">
            <a:extLst>
              <a:ext uri="{FF2B5EF4-FFF2-40B4-BE49-F238E27FC236}">
                <a16:creationId xmlns:a16="http://schemas.microsoft.com/office/drawing/2014/main" id="{C155E10F-1794-439F-9C7F-ED66DE782841}"/>
              </a:ext>
            </a:extLst>
          </p:cNvPr>
          <p:cNvPicPr>
            <a:picLocks noChangeAspect="1"/>
          </p:cNvPicPr>
          <p:nvPr/>
        </p:nvPicPr>
        <p:blipFill>
          <a:blip r:embed="rId8"/>
          <a:srcRect l="1332" t="1683" r="1332" b="1683"/>
          <a:stretch>
            <a:fillRect/>
          </a:stretch>
        </p:blipFill>
        <p:spPr>
          <a:xfrm>
            <a:off x="432538" y="5870597"/>
            <a:ext cx="731520" cy="731520"/>
          </a:xfrm>
          <a:custGeom>
            <a:avLst/>
            <a:gdLst>
              <a:gd name="connsiteX0" fmla="*/ 306324 w 612648"/>
              <a:gd name="connsiteY0" fmla="*/ 0 h 612648"/>
              <a:gd name="connsiteX1" fmla="*/ 612648 w 612648"/>
              <a:gd name="connsiteY1" fmla="*/ 306324 h 612648"/>
              <a:gd name="connsiteX2" fmla="*/ 306324 w 612648"/>
              <a:gd name="connsiteY2" fmla="*/ 612648 h 612648"/>
              <a:gd name="connsiteX3" fmla="*/ 0 w 612648"/>
              <a:gd name="connsiteY3" fmla="*/ 306324 h 612648"/>
              <a:gd name="connsiteX4" fmla="*/ 306324 w 612648"/>
              <a:gd name="connsiteY4" fmla="*/ 0 h 612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48" h="612648">
                <a:moveTo>
                  <a:pt x="306324" y="0"/>
                </a:moveTo>
                <a:cubicBezTo>
                  <a:pt x="475502" y="0"/>
                  <a:pt x="612648" y="137146"/>
                  <a:pt x="612648" y="306324"/>
                </a:cubicBezTo>
                <a:cubicBezTo>
                  <a:pt x="612648" y="475502"/>
                  <a:pt x="475502" y="612648"/>
                  <a:pt x="306324" y="612648"/>
                </a:cubicBezTo>
                <a:cubicBezTo>
                  <a:pt x="137146" y="612648"/>
                  <a:pt x="0" y="475502"/>
                  <a:pt x="0" y="306324"/>
                </a:cubicBezTo>
                <a:cubicBezTo>
                  <a:pt x="0" y="137146"/>
                  <a:pt x="137146" y="0"/>
                  <a:pt x="306324" y="0"/>
                </a:cubicBezTo>
                <a:close/>
              </a:path>
            </a:pathLst>
          </a:custGeom>
        </p:spPr>
      </p:pic>
      <p:sp>
        <p:nvSpPr>
          <p:cNvPr id="24" name="TextBox 23">
            <a:extLst>
              <a:ext uri="{FF2B5EF4-FFF2-40B4-BE49-F238E27FC236}">
                <a16:creationId xmlns:a16="http://schemas.microsoft.com/office/drawing/2014/main" id="{01C02A17-4C40-4254-B52A-44F07E141554}"/>
              </a:ext>
            </a:extLst>
          </p:cNvPr>
          <p:cNvSpPr txBox="1"/>
          <p:nvPr/>
        </p:nvSpPr>
        <p:spPr>
          <a:xfrm>
            <a:off x="1371600" y="6082469"/>
            <a:ext cx="10637838" cy="307777"/>
          </a:xfrm>
          <a:prstGeom prst="rect">
            <a:avLst/>
          </a:prstGeom>
          <a:noFill/>
        </p:spPr>
        <p:txBody>
          <a:bodyPr wrap="square" lIns="0" tIns="0" rIns="0" bIns="0" rtlCol="0">
            <a:spAutoFit/>
          </a:bodyPr>
          <a:lstStyle/>
          <a:p>
            <a:r>
              <a:rPr lang="en-US" sz="2000"/>
              <a:t>Push a tiny image to the Docker Hub</a:t>
            </a:r>
          </a:p>
        </p:txBody>
      </p:sp>
    </p:spTree>
    <p:extLst>
      <p:ext uri="{BB962C8B-B14F-4D97-AF65-F5344CB8AC3E}">
        <p14:creationId xmlns:p14="http://schemas.microsoft.com/office/powerpoint/2010/main" val="280474023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CA7B3-EE3B-4E37-B4C0-5E80EB2C45D5}"/>
              </a:ext>
            </a:extLst>
          </p:cNvPr>
          <p:cNvSpPr>
            <a:spLocks noGrp="1"/>
          </p:cNvSpPr>
          <p:nvPr>
            <p:ph type="title"/>
          </p:nvPr>
        </p:nvSpPr>
        <p:spPr/>
        <p:txBody>
          <a:bodyPr/>
          <a:lstStyle/>
          <a:p>
            <a:r>
              <a:rPr lang="en-US" dirty="0"/>
              <a:t>Multi-stage builds	</a:t>
            </a:r>
          </a:p>
        </p:txBody>
      </p:sp>
      <p:sp>
        <p:nvSpPr>
          <p:cNvPr id="7" name="Rectangle 6">
            <a:extLst>
              <a:ext uri="{FF2B5EF4-FFF2-40B4-BE49-F238E27FC236}">
                <a16:creationId xmlns:a16="http://schemas.microsoft.com/office/drawing/2014/main" id="{F26A4AF9-9933-40DF-A0B3-3EBEC5BEEC43}"/>
              </a:ext>
            </a:extLst>
          </p:cNvPr>
          <p:cNvSpPr/>
          <p:nvPr/>
        </p:nvSpPr>
        <p:spPr>
          <a:xfrm>
            <a:off x="427037" y="1563624"/>
            <a:ext cx="5204505" cy="478155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pPr>
              <a:spcBef>
                <a:spcPts val="1800"/>
              </a:spcBef>
            </a:pPr>
            <a:r>
              <a:rPr lang="en-US" sz="2400" dirty="0">
                <a:solidFill>
                  <a:schemeClr val="tx1"/>
                </a:solidFill>
                <a:cs typeface="Segoe UI Semilight"/>
              </a:rPr>
              <a:t>Multi-stage builds give the benefits of the builder pattern without the hassle of maintaining separate files</a:t>
            </a:r>
          </a:p>
          <a:p>
            <a:pPr>
              <a:spcBef>
                <a:spcPts val="1800"/>
              </a:spcBef>
            </a:pPr>
            <a:r>
              <a:rPr lang="en-US" sz="2400" dirty="0">
                <a:solidFill>
                  <a:schemeClr val="tx1"/>
                </a:solidFill>
                <a:cs typeface="Segoe UI Semilight"/>
              </a:rPr>
              <a:t>The code progresses from one stage to the next</a:t>
            </a:r>
          </a:p>
        </p:txBody>
      </p:sp>
      <p:sp>
        <p:nvSpPr>
          <p:cNvPr id="9" name="Rectangle 8">
            <a:extLst>
              <a:ext uri="{FF2B5EF4-FFF2-40B4-BE49-F238E27FC236}">
                <a16:creationId xmlns:a16="http://schemas.microsoft.com/office/drawing/2014/main" id="{72447533-EA48-4B76-AA8C-B092652F05DC}"/>
              </a:ext>
              <a:ext uri="{C183D7F6-B498-43B3-948B-1728B52AA6E4}">
                <adec:decorative xmlns:adec="http://schemas.microsoft.com/office/drawing/2017/decorative" val="0"/>
              </a:ext>
            </a:extLst>
          </p:cNvPr>
          <p:cNvSpPr/>
          <p:nvPr/>
        </p:nvSpPr>
        <p:spPr bwMode="auto">
          <a:xfrm>
            <a:off x="5805714" y="1563624"/>
            <a:ext cx="6203723" cy="478155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1400" dirty="0">
                <a:solidFill>
                  <a:srgbClr val="243A5E"/>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microsoft</a:t>
            </a:r>
            <a:r>
              <a:rPr lang="en-US" sz="1400" dirty="0">
                <a:solidFill>
                  <a:srgbClr val="000000"/>
                </a:solidFill>
                <a:latin typeface="Consolas" panose="020B0609020204030204" pitchFamily="49" charset="0"/>
              </a:rPr>
              <a:t>/aspnetcore:2.0 AS base</a:t>
            </a:r>
          </a:p>
          <a:p>
            <a:pPr lvl="0"/>
            <a:r>
              <a:rPr lang="en-US" sz="1400" dirty="0">
                <a:solidFill>
                  <a:srgbClr val="243A5E"/>
                </a:solidFill>
                <a:latin typeface="Consolas" panose="020B0609020204030204" pitchFamily="49" charset="0"/>
              </a:rPr>
              <a:t>WORKDIR</a:t>
            </a:r>
            <a:r>
              <a:rPr lang="en-US" sz="1400" dirty="0">
                <a:solidFill>
                  <a:srgbClr val="000000"/>
                </a:solidFill>
                <a:latin typeface="Consolas" panose="020B0609020204030204" pitchFamily="49" charset="0"/>
              </a:rPr>
              <a:t> /app</a:t>
            </a:r>
          </a:p>
          <a:p>
            <a:pPr lvl="0"/>
            <a:r>
              <a:rPr lang="en-US" sz="1400" dirty="0">
                <a:solidFill>
                  <a:srgbClr val="243A5E"/>
                </a:solidFill>
                <a:latin typeface="Consolas" panose="020B0609020204030204" pitchFamily="49" charset="0"/>
              </a:rPr>
              <a:t>EXPOSE</a:t>
            </a:r>
            <a:r>
              <a:rPr lang="en-US" sz="1400" dirty="0">
                <a:solidFill>
                  <a:srgbClr val="000000"/>
                </a:solidFill>
                <a:latin typeface="Consolas" panose="020B0609020204030204" pitchFamily="49" charset="0"/>
              </a:rPr>
              <a:t> 80</a:t>
            </a:r>
          </a:p>
          <a:p>
            <a:pPr lvl="0"/>
            <a:endParaRPr lang="en-US" sz="1400" dirty="0">
              <a:solidFill>
                <a:srgbClr val="000000"/>
              </a:solidFill>
              <a:latin typeface="Consolas" panose="020B0609020204030204" pitchFamily="49" charset="0"/>
            </a:endParaRPr>
          </a:p>
          <a:p>
            <a:pPr lvl="0"/>
            <a:r>
              <a:rPr lang="en-US" sz="1400" dirty="0">
                <a:solidFill>
                  <a:srgbClr val="243A5E"/>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microsoft</a:t>
            </a:r>
            <a:r>
              <a:rPr lang="en-US" sz="1400" dirty="0">
                <a:solidFill>
                  <a:srgbClr val="000000"/>
                </a:solidFill>
                <a:latin typeface="Consolas" panose="020B0609020204030204" pitchFamily="49" charset="0"/>
              </a:rPr>
              <a:t>/aspnetcore-build:2.0 AS builder</a:t>
            </a:r>
          </a:p>
          <a:p>
            <a:pPr lvl="0"/>
            <a:r>
              <a:rPr lang="en-US" sz="1400" dirty="0">
                <a:solidFill>
                  <a:srgbClr val="243A5E"/>
                </a:solidFill>
                <a:latin typeface="Consolas" panose="020B0609020204030204" pitchFamily="49" charset="0"/>
              </a:rPr>
              <a:t>WORKDIR</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src</a:t>
            </a:r>
            <a:endParaRPr lang="en-US" sz="1400" dirty="0">
              <a:solidFill>
                <a:srgbClr val="000000"/>
              </a:solidFill>
              <a:latin typeface="Consolas" panose="020B0609020204030204" pitchFamily="49" charset="0"/>
            </a:endParaRPr>
          </a:p>
          <a:p>
            <a:pPr lvl="0"/>
            <a:r>
              <a:rPr lang="en-US" sz="1400" dirty="0">
                <a:solidFill>
                  <a:srgbClr val="243A5E"/>
                </a:solidFill>
                <a:latin typeface="Consolas" panose="020B0609020204030204" pitchFamily="49" charset="0"/>
              </a:rPr>
              <a:t>COPY</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sln</a:t>
            </a:r>
            <a:r>
              <a:rPr lang="en-US" sz="1400" dirty="0">
                <a:solidFill>
                  <a:srgbClr val="000000"/>
                </a:solidFill>
                <a:latin typeface="Consolas" panose="020B0609020204030204" pitchFamily="49" charset="0"/>
              </a:rPr>
              <a:t> ./</a:t>
            </a:r>
          </a:p>
          <a:p>
            <a:pPr lvl="0"/>
            <a:r>
              <a:rPr lang="en-US" sz="1400" dirty="0">
                <a:solidFill>
                  <a:srgbClr val="243A5E"/>
                </a:solidFill>
                <a:latin typeface="Consolas" panose="020B0609020204030204" pitchFamily="49" charset="0"/>
              </a:rPr>
              <a:t>COPY</a:t>
            </a:r>
            <a:r>
              <a:rPr lang="en-US" sz="1400" dirty="0">
                <a:solidFill>
                  <a:srgbClr val="000000"/>
                </a:solidFill>
                <a:latin typeface="Consolas" panose="020B0609020204030204" pitchFamily="49" charset="0"/>
              </a:rPr>
              <a:t> Web/</a:t>
            </a:r>
            <a:r>
              <a:rPr lang="en-US" sz="1400" dirty="0" err="1">
                <a:solidFill>
                  <a:srgbClr val="000000"/>
                </a:solidFill>
                <a:latin typeface="Consolas" panose="020B0609020204030204" pitchFamily="49" charset="0"/>
              </a:rPr>
              <a:t>Web.csproj</a:t>
            </a:r>
            <a:r>
              <a:rPr lang="en-US" sz="1400" dirty="0">
                <a:solidFill>
                  <a:srgbClr val="000000"/>
                </a:solidFill>
                <a:latin typeface="Consolas" panose="020B0609020204030204" pitchFamily="49" charset="0"/>
              </a:rPr>
              <a:t> Web/</a:t>
            </a:r>
          </a:p>
          <a:p>
            <a:pPr lvl="0"/>
            <a:r>
              <a:rPr lang="en-US" sz="1400" dirty="0">
                <a:solidFill>
                  <a:srgbClr val="243A5E"/>
                </a:solidFill>
                <a:latin typeface="Consolas" panose="020B0609020204030204" pitchFamily="49" charset="0"/>
              </a:rPr>
              <a:t>RUN</a:t>
            </a:r>
            <a:r>
              <a:rPr lang="en-US" sz="1400" dirty="0">
                <a:solidFill>
                  <a:srgbClr val="000000"/>
                </a:solidFill>
                <a:latin typeface="Consolas" panose="020B0609020204030204" pitchFamily="49" charset="0"/>
              </a:rPr>
              <a:t> dotnet restore</a:t>
            </a:r>
          </a:p>
          <a:p>
            <a:pPr lvl="0"/>
            <a:r>
              <a:rPr lang="en-US" sz="1400" dirty="0">
                <a:solidFill>
                  <a:srgbClr val="243A5E"/>
                </a:solidFill>
                <a:latin typeface="Consolas" panose="020B0609020204030204" pitchFamily="49" charset="0"/>
              </a:rPr>
              <a:t>COPY</a:t>
            </a:r>
            <a:r>
              <a:rPr lang="en-US" sz="1400" dirty="0">
                <a:solidFill>
                  <a:srgbClr val="000000"/>
                </a:solidFill>
                <a:latin typeface="Consolas" panose="020B0609020204030204" pitchFamily="49" charset="0"/>
              </a:rPr>
              <a:t> . .</a:t>
            </a:r>
          </a:p>
          <a:p>
            <a:pPr lvl="0"/>
            <a:r>
              <a:rPr lang="en-US" sz="1400" dirty="0">
                <a:solidFill>
                  <a:srgbClr val="243A5E"/>
                </a:solidFill>
                <a:latin typeface="Consolas" panose="020B0609020204030204" pitchFamily="49" charset="0"/>
              </a:rPr>
              <a:t>WORKDIR </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src</a:t>
            </a:r>
            <a:r>
              <a:rPr lang="en-US" sz="1400" dirty="0">
                <a:solidFill>
                  <a:srgbClr val="000000"/>
                </a:solidFill>
                <a:latin typeface="Consolas" panose="020B0609020204030204" pitchFamily="49" charset="0"/>
              </a:rPr>
              <a:t>/Web</a:t>
            </a:r>
          </a:p>
          <a:p>
            <a:pPr lvl="0"/>
            <a:r>
              <a:rPr lang="en-US" sz="1400" dirty="0">
                <a:solidFill>
                  <a:srgbClr val="243A5E"/>
                </a:solidFill>
                <a:latin typeface="Consolas" panose="020B0609020204030204" pitchFamily="49" charset="0"/>
              </a:rPr>
              <a:t>RUN</a:t>
            </a:r>
            <a:r>
              <a:rPr lang="en-US" sz="1400" dirty="0">
                <a:solidFill>
                  <a:srgbClr val="000000"/>
                </a:solidFill>
                <a:latin typeface="Consolas" panose="020B0609020204030204" pitchFamily="49" charset="0"/>
              </a:rPr>
              <a:t> dotnet build -c Release -o /app</a:t>
            </a:r>
          </a:p>
          <a:p>
            <a:pPr lvl="0"/>
            <a:endParaRPr lang="en-US" sz="1400" dirty="0">
              <a:solidFill>
                <a:srgbClr val="000000"/>
              </a:solidFill>
              <a:latin typeface="Consolas" panose="020B0609020204030204" pitchFamily="49" charset="0"/>
            </a:endParaRPr>
          </a:p>
          <a:p>
            <a:pPr lvl="0"/>
            <a:r>
              <a:rPr lang="en-US" sz="1400" dirty="0">
                <a:solidFill>
                  <a:srgbClr val="243A5E"/>
                </a:solidFill>
                <a:latin typeface="Consolas" panose="020B0609020204030204" pitchFamily="49" charset="0"/>
              </a:rPr>
              <a:t>FROM</a:t>
            </a:r>
            <a:r>
              <a:rPr lang="en-US" sz="1400" dirty="0">
                <a:solidFill>
                  <a:srgbClr val="000000"/>
                </a:solidFill>
                <a:latin typeface="Consolas" panose="020B0609020204030204" pitchFamily="49" charset="0"/>
              </a:rPr>
              <a:t> builder AS publish</a:t>
            </a:r>
          </a:p>
          <a:p>
            <a:pPr lvl="0"/>
            <a:r>
              <a:rPr lang="en-US" sz="1400" dirty="0">
                <a:solidFill>
                  <a:srgbClr val="243A5E"/>
                </a:solidFill>
                <a:latin typeface="Consolas" panose="020B0609020204030204" pitchFamily="49" charset="0"/>
              </a:rPr>
              <a:t>RUN</a:t>
            </a:r>
            <a:r>
              <a:rPr lang="en-US" sz="1400" dirty="0">
                <a:solidFill>
                  <a:srgbClr val="000000"/>
                </a:solidFill>
                <a:latin typeface="Consolas" panose="020B0609020204030204" pitchFamily="49" charset="0"/>
              </a:rPr>
              <a:t> dotnet publish -c Release -o /app</a:t>
            </a:r>
          </a:p>
          <a:p>
            <a:pPr lvl="0"/>
            <a:endParaRPr lang="en-US" sz="1400" dirty="0">
              <a:solidFill>
                <a:srgbClr val="000000"/>
              </a:solidFill>
              <a:latin typeface="Consolas" panose="020B0609020204030204" pitchFamily="49" charset="0"/>
            </a:endParaRPr>
          </a:p>
          <a:p>
            <a:pPr lvl="0"/>
            <a:r>
              <a:rPr lang="en-US" sz="1400" dirty="0">
                <a:solidFill>
                  <a:srgbClr val="243A5E"/>
                </a:solidFill>
                <a:latin typeface="Consolas" panose="020B0609020204030204" pitchFamily="49" charset="0"/>
              </a:rPr>
              <a:t>FROM</a:t>
            </a:r>
            <a:r>
              <a:rPr lang="en-US" sz="1400" dirty="0">
                <a:solidFill>
                  <a:srgbClr val="000000"/>
                </a:solidFill>
                <a:latin typeface="Consolas" panose="020B0609020204030204" pitchFamily="49" charset="0"/>
              </a:rPr>
              <a:t> base AS production</a:t>
            </a:r>
          </a:p>
          <a:p>
            <a:pPr lvl="0"/>
            <a:r>
              <a:rPr lang="en-US" sz="1400" dirty="0">
                <a:solidFill>
                  <a:srgbClr val="243A5E"/>
                </a:solidFill>
                <a:latin typeface="Consolas" panose="020B0609020204030204" pitchFamily="49" charset="0"/>
              </a:rPr>
              <a:t>WORKDIR</a:t>
            </a:r>
            <a:r>
              <a:rPr lang="en-US" sz="1400" dirty="0">
                <a:solidFill>
                  <a:srgbClr val="000000"/>
                </a:solidFill>
                <a:latin typeface="Consolas" panose="020B0609020204030204" pitchFamily="49" charset="0"/>
              </a:rPr>
              <a:t> /app</a:t>
            </a:r>
          </a:p>
          <a:p>
            <a:pPr lvl="0"/>
            <a:r>
              <a:rPr lang="en-US" sz="1400" dirty="0">
                <a:solidFill>
                  <a:srgbClr val="243A5E"/>
                </a:solidFill>
                <a:latin typeface="Consolas" panose="020B0609020204030204" pitchFamily="49" charset="0"/>
              </a:rPr>
              <a:t>COPY</a:t>
            </a:r>
            <a:r>
              <a:rPr lang="en-US" sz="1400" dirty="0">
                <a:solidFill>
                  <a:srgbClr val="0078D3"/>
                </a:solidFill>
                <a:latin typeface="Consolas" panose="020B0609020204030204" pitchFamily="49" charset="0"/>
              </a:rPr>
              <a:t> </a:t>
            </a:r>
            <a:r>
              <a:rPr lang="en-US" sz="1400" dirty="0">
                <a:solidFill>
                  <a:srgbClr val="000000"/>
                </a:solidFill>
                <a:latin typeface="Consolas" panose="020B0609020204030204" pitchFamily="49" charset="0"/>
              </a:rPr>
              <a:t>--from=publish /app .</a:t>
            </a:r>
          </a:p>
          <a:p>
            <a:pPr lvl="0"/>
            <a:r>
              <a:rPr lang="en-US" sz="1400" dirty="0">
                <a:solidFill>
                  <a:srgbClr val="243A5E"/>
                </a:solidFill>
                <a:latin typeface="Consolas" panose="020B0609020204030204" pitchFamily="49" charset="0"/>
              </a:rPr>
              <a:t>ENTRYPOINT</a:t>
            </a:r>
            <a:r>
              <a:rPr lang="en-US" sz="1400" dirty="0">
                <a:solidFill>
                  <a:srgbClr val="000000"/>
                </a:solidFill>
                <a:latin typeface="Consolas" panose="020B0609020204030204" pitchFamily="49" charset="0"/>
              </a:rPr>
              <a:t> ["dotnet", "Web.dll"]</a:t>
            </a:r>
          </a:p>
        </p:txBody>
      </p:sp>
    </p:spTree>
    <p:extLst>
      <p:ext uri="{BB962C8B-B14F-4D97-AF65-F5344CB8AC3E}">
        <p14:creationId xmlns:p14="http://schemas.microsoft.com/office/powerpoint/2010/main" val="238501024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E421A-CF2D-4139-AFD2-2C37B080C1AB}"/>
              </a:ext>
            </a:extLst>
          </p:cNvPr>
          <p:cNvSpPr>
            <a:spLocks noGrp="1"/>
          </p:cNvSpPr>
          <p:nvPr>
            <p:ph type="title"/>
          </p:nvPr>
        </p:nvSpPr>
        <p:spPr/>
        <p:txBody>
          <a:bodyPr/>
          <a:lstStyle/>
          <a:p>
            <a:r>
              <a:rPr lang="en-US" dirty="0"/>
              <a:t>Multiple projects and solutions</a:t>
            </a:r>
          </a:p>
        </p:txBody>
      </p:sp>
      <p:sp>
        <p:nvSpPr>
          <p:cNvPr id="10" name="Rectangle 9">
            <a:extLst>
              <a:ext uri="{FF2B5EF4-FFF2-40B4-BE49-F238E27FC236}">
                <a16:creationId xmlns:a16="http://schemas.microsoft.com/office/drawing/2014/main" id="{737EB414-A4FA-48BD-8A4A-6B1068039A95}"/>
              </a:ext>
            </a:extLst>
          </p:cNvPr>
          <p:cNvSpPr/>
          <p:nvPr/>
        </p:nvSpPr>
        <p:spPr>
          <a:xfrm>
            <a:off x="427038" y="1563624"/>
            <a:ext cx="5204505" cy="4781549"/>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pPr>
              <a:spcBef>
                <a:spcPts val="1800"/>
              </a:spcBef>
            </a:pPr>
            <a:r>
              <a:rPr lang="en-US" sz="2400" dirty="0">
                <a:solidFill>
                  <a:schemeClr val="tx1"/>
                </a:solidFill>
                <a:cs typeface="Segoe UI Semilight"/>
              </a:rPr>
              <a:t>Each project has its own </a:t>
            </a:r>
            <a:br>
              <a:rPr lang="en-US" sz="2400" dirty="0">
                <a:solidFill>
                  <a:schemeClr val="tx1"/>
                </a:solidFill>
                <a:cs typeface="Segoe UI Semilight"/>
              </a:rPr>
            </a:br>
            <a:r>
              <a:rPr lang="en-US" sz="2400" dirty="0">
                <a:solidFill>
                  <a:schemeClr val="tx1"/>
                </a:solidFill>
                <a:cs typeface="Segoe UI Semilight"/>
              </a:rPr>
              <a:t>multi-stage </a:t>
            </a:r>
            <a:r>
              <a:rPr lang="en-US" sz="2400" dirty="0" err="1">
                <a:solidFill>
                  <a:schemeClr val="tx1"/>
                </a:solidFill>
                <a:cs typeface="Segoe UI Semilight"/>
              </a:rPr>
              <a:t>dockerfile</a:t>
            </a:r>
            <a:endParaRPr lang="en-US" sz="2400" dirty="0">
              <a:solidFill>
                <a:schemeClr val="tx1"/>
              </a:solidFill>
              <a:cs typeface="Segoe UI Semilight"/>
            </a:endParaRPr>
          </a:p>
          <a:p>
            <a:pPr>
              <a:spcBef>
                <a:spcPts val="1800"/>
              </a:spcBef>
            </a:pPr>
            <a:r>
              <a:rPr lang="en-US" sz="2400" dirty="0">
                <a:solidFill>
                  <a:schemeClr val="tx1"/>
                </a:solidFill>
                <a:cs typeface="Segoe UI Semilight"/>
              </a:rPr>
              <a:t>Shared component projects do not have </a:t>
            </a:r>
            <a:r>
              <a:rPr lang="en-US" sz="2400" dirty="0" err="1">
                <a:solidFill>
                  <a:schemeClr val="tx1"/>
                </a:solidFill>
                <a:cs typeface="Segoe UI Semilight"/>
              </a:rPr>
              <a:t>dockerfiles</a:t>
            </a:r>
            <a:endParaRPr lang="en-US" sz="2400" dirty="0">
              <a:solidFill>
                <a:schemeClr val="tx1"/>
              </a:solidFill>
              <a:cs typeface="Segoe UI Semilight"/>
            </a:endParaRPr>
          </a:p>
          <a:p>
            <a:pPr>
              <a:spcBef>
                <a:spcPts val="1800"/>
              </a:spcBef>
            </a:pPr>
            <a:r>
              <a:rPr lang="en-US" sz="2400" dirty="0">
                <a:solidFill>
                  <a:schemeClr val="tx1"/>
                </a:solidFill>
                <a:cs typeface="Segoe UI Semilight"/>
              </a:rPr>
              <a:t>Each </a:t>
            </a:r>
            <a:r>
              <a:rPr lang="en-US" sz="2400" dirty="0" err="1">
                <a:solidFill>
                  <a:schemeClr val="tx1"/>
                </a:solidFill>
                <a:cs typeface="Segoe UI Semilight"/>
              </a:rPr>
              <a:t>dockerfile</a:t>
            </a:r>
            <a:r>
              <a:rPr lang="en-US" sz="2400" dirty="0">
                <a:solidFill>
                  <a:schemeClr val="tx1"/>
                </a:solidFill>
                <a:cs typeface="Segoe UI Semilight"/>
              </a:rPr>
              <a:t> assumes its context is the solution directory</a:t>
            </a:r>
          </a:p>
          <a:p>
            <a:pPr>
              <a:spcBef>
                <a:spcPts val="1800"/>
              </a:spcBef>
            </a:pPr>
            <a:r>
              <a:rPr lang="en-US" sz="2400" dirty="0">
                <a:solidFill>
                  <a:schemeClr val="tx1"/>
                </a:solidFill>
                <a:cs typeface="Segoe UI Semilight"/>
              </a:rPr>
              <a:t>There's a docker-</a:t>
            </a:r>
            <a:r>
              <a:rPr lang="en-US" sz="2400" dirty="0" err="1">
                <a:solidFill>
                  <a:schemeClr val="tx1"/>
                </a:solidFill>
                <a:cs typeface="Segoe UI Semilight"/>
              </a:rPr>
              <a:t>compose.yml</a:t>
            </a:r>
            <a:r>
              <a:rPr lang="en-US" sz="2400" dirty="0">
                <a:solidFill>
                  <a:schemeClr val="tx1"/>
                </a:solidFill>
                <a:cs typeface="Segoe UI Semilight"/>
              </a:rPr>
              <a:t> in the root of the solution</a:t>
            </a:r>
          </a:p>
        </p:txBody>
      </p:sp>
      <p:sp>
        <p:nvSpPr>
          <p:cNvPr id="12" name="Rectangle 11">
            <a:extLst>
              <a:ext uri="{FF2B5EF4-FFF2-40B4-BE49-F238E27FC236}">
                <a16:creationId xmlns:a16="http://schemas.microsoft.com/office/drawing/2014/main" id="{A7882F3E-A88C-4157-83BD-B49047DBB77B}"/>
              </a:ext>
              <a:ext uri="{C183D7F6-B498-43B3-948B-1728B52AA6E4}">
                <adec:decorative xmlns:adec="http://schemas.microsoft.com/office/drawing/2017/decorative" val="1"/>
              </a:ext>
            </a:extLst>
          </p:cNvPr>
          <p:cNvSpPr/>
          <p:nvPr/>
        </p:nvSpPr>
        <p:spPr bwMode="auto">
          <a:xfrm>
            <a:off x="5805714" y="1563624"/>
            <a:ext cx="6203723" cy="478155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400">
                <a:solidFill>
                  <a:srgbClr val="000000"/>
                </a:solidFill>
                <a:latin typeface="Consolas" panose="020B0609020204030204" pitchFamily="49" charset="0"/>
              </a:rPr>
              <a:t>Multi.sln</a:t>
            </a:r>
          </a:p>
          <a:p>
            <a:pPr lvl="0"/>
            <a:r>
              <a:rPr lang="en-US" sz="2400">
                <a:solidFill>
                  <a:srgbClr val="000000"/>
                </a:solidFill>
                <a:latin typeface="Consolas" panose="020B0609020204030204" pitchFamily="49" charset="0"/>
              </a:rPr>
              <a:t>docker-compose.yml</a:t>
            </a:r>
          </a:p>
          <a:p>
            <a:pPr lvl="0"/>
            <a:r>
              <a:rPr lang="en-US" sz="2400">
                <a:solidFill>
                  <a:srgbClr val="000000"/>
                </a:solidFill>
                <a:latin typeface="Consolas" panose="020B0609020204030204" pitchFamily="49" charset="0"/>
              </a:rPr>
              <a:t>[Api]</a:t>
            </a:r>
          </a:p>
          <a:p>
            <a:pPr lvl="0"/>
            <a:r>
              <a:rPr lang="en-US" sz="2400">
                <a:solidFill>
                  <a:srgbClr val="000000"/>
                </a:solidFill>
                <a:latin typeface="Consolas" panose="020B0609020204030204" pitchFamily="49" charset="0"/>
              </a:rPr>
              <a:t>  Dockerfile</a:t>
            </a:r>
          </a:p>
          <a:p>
            <a:pPr lvl="0"/>
            <a:r>
              <a:rPr lang="en-US" sz="2400">
                <a:solidFill>
                  <a:srgbClr val="000000"/>
                </a:solidFill>
                <a:latin typeface="Consolas" panose="020B0609020204030204" pitchFamily="49" charset="0"/>
              </a:rPr>
              <a:t>[Web]</a:t>
            </a:r>
          </a:p>
          <a:p>
            <a:pPr lvl="0"/>
            <a:r>
              <a:rPr lang="en-US" sz="2400">
                <a:solidFill>
                  <a:srgbClr val="000000"/>
                </a:solidFill>
                <a:latin typeface="Consolas" panose="020B0609020204030204" pitchFamily="49" charset="0"/>
              </a:rPr>
              <a:t>  Dockerfile</a:t>
            </a:r>
            <a:endParaRPr lang="en-US" sz="2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55533827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a:t>Lesson 15: Labs</a:t>
            </a:r>
          </a:p>
        </p:txBody>
      </p:sp>
      <p:pic>
        <p:nvPicPr>
          <p:cNvPr id="3" name="Picture 2" descr="Icon of a lab flask">
            <a:extLst>
              <a:ext uri="{FF2B5EF4-FFF2-40B4-BE49-F238E27FC236}">
                <a16:creationId xmlns:a16="http://schemas.microsoft.com/office/drawing/2014/main" id="{20C5C0DF-0B14-473F-8D9F-16A60A554754}"/>
              </a:ext>
            </a:extLst>
          </p:cNvPr>
          <p:cNvPicPr>
            <a:picLocks noChangeAspect="1"/>
          </p:cNvPicPr>
          <p:nvPr/>
        </p:nvPicPr>
        <p:blipFill>
          <a:blip r:embed="rId2"/>
          <a:stretch>
            <a:fillRect/>
          </a:stretch>
        </p:blipFill>
        <p:spPr>
          <a:xfrm>
            <a:off x="10571255" y="2966769"/>
            <a:ext cx="729536" cy="1060986"/>
          </a:xfrm>
          <a:prstGeom prst="rect">
            <a:avLst/>
          </a:prstGeom>
        </p:spPr>
      </p:pic>
    </p:spTree>
    <p:extLst>
      <p:ext uri="{BB962C8B-B14F-4D97-AF65-F5344CB8AC3E}">
        <p14:creationId xmlns:p14="http://schemas.microsoft.com/office/powerpoint/2010/main" val="213404351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F61A3-EB52-43AA-B291-78D4B5161E6C}"/>
              </a:ext>
            </a:extLst>
          </p:cNvPr>
          <p:cNvSpPr>
            <a:spLocks noGrp="1"/>
          </p:cNvSpPr>
          <p:nvPr>
            <p:ph type="title"/>
          </p:nvPr>
        </p:nvSpPr>
        <p:spPr/>
        <p:txBody>
          <a:bodyPr/>
          <a:lstStyle/>
          <a:p>
            <a:r>
              <a:rPr lang="en-US" dirty="0"/>
              <a:t>Lab: Enabling continuous integration with Azure pipelines</a:t>
            </a:r>
          </a:p>
        </p:txBody>
      </p:sp>
      <p:sp>
        <p:nvSpPr>
          <p:cNvPr id="8" name="TextBox 7">
            <a:extLst>
              <a:ext uri="{FF2B5EF4-FFF2-40B4-BE49-F238E27FC236}">
                <a16:creationId xmlns:a16="http://schemas.microsoft.com/office/drawing/2014/main" id="{C16E15D8-4E4B-4693-8238-F508EBCB50B2}"/>
              </a:ext>
            </a:extLst>
          </p:cNvPr>
          <p:cNvSpPr txBox="1"/>
          <p:nvPr/>
        </p:nvSpPr>
        <p:spPr>
          <a:xfrm>
            <a:off x="439737" y="1235208"/>
            <a:ext cx="11533187" cy="738664"/>
          </a:xfrm>
          <a:prstGeom prst="rect">
            <a:avLst/>
          </a:prstGeom>
          <a:noFill/>
        </p:spPr>
        <p:txBody>
          <a:bodyPr wrap="square" lIns="0" tIns="0" rIns="0" bIns="0" rtlCol="0">
            <a:spAutoFit/>
          </a:bodyPr>
          <a:lstStyle/>
          <a:p>
            <a:r>
              <a:rPr lang="en-US" sz="2400" dirty="0">
                <a:latin typeface="+mj-lt"/>
              </a:rPr>
              <a:t>In this hands-on lab, </a:t>
            </a:r>
            <a:r>
              <a:rPr lang="en-US" sz="2400" dirty="0">
                <a:latin typeface="+mj-lt"/>
                <a:hlinkClick r:id="rId3"/>
              </a:rPr>
              <a:t>Enabling continuous integration With Azure Pipelines</a:t>
            </a:r>
            <a:r>
              <a:rPr lang="en-US" sz="2400" dirty="0">
                <a:latin typeface="+mj-lt"/>
              </a:rPr>
              <a:t>, you will learn how to configure continuous integration with Azure Pipelines</a:t>
            </a:r>
          </a:p>
        </p:txBody>
      </p:sp>
      <p:sp>
        <p:nvSpPr>
          <p:cNvPr id="9" name="TextBox 8">
            <a:extLst>
              <a:ext uri="{FF2B5EF4-FFF2-40B4-BE49-F238E27FC236}">
                <a16:creationId xmlns:a16="http://schemas.microsoft.com/office/drawing/2014/main" id="{E9AE65E9-C018-424E-A214-E7B7D3114974}"/>
              </a:ext>
            </a:extLst>
          </p:cNvPr>
          <p:cNvSpPr txBox="1"/>
          <p:nvPr/>
        </p:nvSpPr>
        <p:spPr>
          <a:xfrm>
            <a:off x="439737" y="2048009"/>
            <a:ext cx="11256980" cy="415792"/>
          </a:xfrm>
          <a:prstGeom prst="rect">
            <a:avLst/>
          </a:prstGeom>
          <a:noFill/>
        </p:spPr>
        <p:txBody>
          <a:bodyPr wrap="square" lIns="0" tIns="0" rIns="0" bIns="0" rtlCol="0">
            <a:noAutofit/>
          </a:bodyPr>
          <a:lstStyle/>
          <a:p>
            <a:r>
              <a:rPr lang="en-US" sz="2000" dirty="0">
                <a:solidFill>
                  <a:schemeClr val="tx2"/>
                </a:solidFill>
                <a:latin typeface="Segoe UI Semibold"/>
              </a:rPr>
              <a:t>You will perform the following tasks:</a:t>
            </a:r>
          </a:p>
        </p:txBody>
      </p:sp>
      <p:pic>
        <p:nvPicPr>
          <p:cNvPr id="22" name="Picture 21" descr="Icon of four squares connected by lines ">
            <a:extLst>
              <a:ext uri="{FF2B5EF4-FFF2-40B4-BE49-F238E27FC236}">
                <a16:creationId xmlns:a16="http://schemas.microsoft.com/office/drawing/2014/main" id="{65E9C4A1-9A67-428F-8486-AFD48E3C1F45}"/>
              </a:ext>
            </a:extLst>
          </p:cNvPr>
          <p:cNvPicPr>
            <a:picLocks noChangeAspect="1"/>
          </p:cNvPicPr>
          <p:nvPr/>
        </p:nvPicPr>
        <p:blipFill>
          <a:blip r:embed="rId4"/>
          <a:srcRect l="941" t="1346" r="941" b="1346"/>
          <a:stretch>
            <a:fillRect/>
          </a:stretch>
        </p:blipFill>
        <p:spPr>
          <a:xfrm>
            <a:off x="459279" y="2503507"/>
            <a:ext cx="950976" cy="950976"/>
          </a:xfrm>
          <a:custGeom>
            <a:avLst/>
            <a:gdLst>
              <a:gd name="connsiteX0" fmla="*/ 356616 w 713232"/>
              <a:gd name="connsiteY0" fmla="*/ 0 h 713232"/>
              <a:gd name="connsiteX1" fmla="*/ 713232 w 713232"/>
              <a:gd name="connsiteY1" fmla="*/ 356616 h 713232"/>
              <a:gd name="connsiteX2" fmla="*/ 356616 w 713232"/>
              <a:gd name="connsiteY2" fmla="*/ 713232 h 713232"/>
              <a:gd name="connsiteX3" fmla="*/ 0 w 713232"/>
              <a:gd name="connsiteY3" fmla="*/ 356616 h 713232"/>
              <a:gd name="connsiteX4" fmla="*/ 356616 w 713232"/>
              <a:gd name="connsiteY4" fmla="*/ 0 h 713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232" h="713232">
                <a:moveTo>
                  <a:pt x="356616" y="0"/>
                </a:moveTo>
                <a:cubicBezTo>
                  <a:pt x="553570" y="0"/>
                  <a:pt x="713232" y="159662"/>
                  <a:pt x="713232" y="356616"/>
                </a:cubicBezTo>
                <a:cubicBezTo>
                  <a:pt x="713232" y="553570"/>
                  <a:pt x="553570" y="713232"/>
                  <a:pt x="356616" y="713232"/>
                </a:cubicBezTo>
                <a:cubicBezTo>
                  <a:pt x="159662" y="713232"/>
                  <a:pt x="0" y="553570"/>
                  <a:pt x="0" y="356616"/>
                </a:cubicBezTo>
                <a:cubicBezTo>
                  <a:pt x="0" y="159662"/>
                  <a:pt x="159662" y="0"/>
                  <a:pt x="356616" y="0"/>
                </a:cubicBezTo>
                <a:close/>
              </a:path>
            </a:pathLst>
          </a:custGeom>
        </p:spPr>
      </p:pic>
      <p:sp>
        <p:nvSpPr>
          <p:cNvPr id="13" name="TextBox 12">
            <a:extLst>
              <a:ext uri="{FF2B5EF4-FFF2-40B4-BE49-F238E27FC236}">
                <a16:creationId xmlns:a16="http://schemas.microsoft.com/office/drawing/2014/main" id="{D4C595F5-DEBE-4E1B-AA96-69BF6806AD2A}"/>
              </a:ext>
            </a:extLst>
          </p:cNvPr>
          <p:cNvSpPr txBox="1"/>
          <p:nvPr/>
        </p:nvSpPr>
        <p:spPr>
          <a:xfrm>
            <a:off x="1645576" y="2825107"/>
            <a:ext cx="10363862" cy="307777"/>
          </a:xfrm>
          <a:prstGeom prst="rect">
            <a:avLst/>
          </a:prstGeom>
          <a:noFill/>
        </p:spPr>
        <p:txBody>
          <a:bodyPr wrap="square" lIns="0" tIns="0" rIns="0" bIns="0" rtlCol="0" anchor="ctr">
            <a:spAutoFit/>
          </a:bodyPr>
          <a:lstStyle/>
          <a:p>
            <a:pPr defTabSz="914400"/>
            <a:r>
              <a:rPr lang="en-US" sz="2000" kern="0" dirty="0">
                <a:solidFill>
                  <a:srgbClr val="1A1A1A"/>
                </a:solidFill>
              </a:rPr>
              <a:t>Creating a basic build pipeline from a template</a:t>
            </a:r>
          </a:p>
        </p:txBody>
      </p:sp>
      <p:cxnSp>
        <p:nvCxnSpPr>
          <p:cNvPr id="14" name="Straight Connector 13">
            <a:extLst>
              <a:ext uri="{FF2B5EF4-FFF2-40B4-BE49-F238E27FC236}">
                <a16:creationId xmlns:a16="http://schemas.microsoft.com/office/drawing/2014/main" id="{DD6914DD-EF13-452A-AB84-628DF57272FC}"/>
              </a:ext>
              <a:ext uri="{C183D7F6-B498-43B3-948B-1728B52AA6E4}">
                <adec:decorative xmlns:adec="http://schemas.microsoft.com/office/drawing/2017/decorative" val="1"/>
              </a:ext>
            </a:extLst>
          </p:cNvPr>
          <p:cNvCxnSpPr>
            <a:cxnSpLocks/>
          </p:cNvCxnSpPr>
          <p:nvPr/>
        </p:nvCxnSpPr>
        <p:spPr>
          <a:xfrm>
            <a:off x="1645576" y="3522987"/>
            <a:ext cx="10363862" cy="0"/>
          </a:xfrm>
          <a:prstGeom prst="line">
            <a:avLst/>
          </a:prstGeom>
          <a:noFill/>
          <a:ln w="19050" cap="flat" cmpd="sng" algn="ctr">
            <a:solidFill>
              <a:srgbClr val="FFFFFF">
                <a:lumMod val="65000"/>
              </a:srgbClr>
            </a:solidFill>
            <a:prstDash val="dash"/>
            <a:headEnd type="none" w="lg" len="med"/>
            <a:tailEnd type="none" w="lg" len="med"/>
          </a:ln>
          <a:effectLst/>
        </p:spPr>
      </p:cxnSp>
      <p:pic>
        <p:nvPicPr>
          <p:cNvPr id="24" name="Picture 23" descr="Icon of a arrow in a circular path with a timer inside the circle">
            <a:extLst>
              <a:ext uri="{FF2B5EF4-FFF2-40B4-BE49-F238E27FC236}">
                <a16:creationId xmlns:a16="http://schemas.microsoft.com/office/drawing/2014/main" id="{01E68E21-F946-4A1E-8DA5-29E73F5C563B}"/>
              </a:ext>
            </a:extLst>
          </p:cNvPr>
          <p:cNvPicPr>
            <a:picLocks noChangeAspect="1"/>
          </p:cNvPicPr>
          <p:nvPr/>
        </p:nvPicPr>
        <p:blipFill>
          <a:blip r:embed="rId5"/>
          <a:srcRect l="941" t="1479" r="941" b="1479"/>
          <a:stretch>
            <a:fillRect/>
          </a:stretch>
        </p:blipFill>
        <p:spPr>
          <a:xfrm>
            <a:off x="459279" y="3591491"/>
            <a:ext cx="950976" cy="950976"/>
          </a:xfrm>
          <a:custGeom>
            <a:avLst/>
            <a:gdLst>
              <a:gd name="connsiteX0" fmla="*/ 356616 w 713232"/>
              <a:gd name="connsiteY0" fmla="*/ 0 h 713232"/>
              <a:gd name="connsiteX1" fmla="*/ 713232 w 713232"/>
              <a:gd name="connsiteY1" fmla="*/ 356616 h 713232"/>
              <a:gd name="connsiteX2" fmla="*/ 356616 w 713232"/>
              <a:gd name="connsiteY2" fmla="*/ 713232 h 713232"/>
              <a:gd name="connsiteX3" fmla="*/ 0 w 713232"/>
              <a:gd name="connsiteY3" fmla="*/ 356616 h 713232"/>
              <a:gd name="connsiteX4" fmla="*/ 356616 w 713232"/>
              <a:gd name="connsiteY4" fmla="*/ 0 h 713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232" h="713232">
                <a:moveTo>
                  <a:pt x="356616" y="0"/>
                </a:moveTo>
                <a:cubicBezTo>
                  <a:pt x="553570" y="0"/>
                  <a:pt x="713232" y="159662"/>
                  <a:pt x="713232" y="356616"/>
                </a:cubicBezTo>
                <a:cubicBezTo>
                  <a:pt x="713232" y="553570"/>
                  <a:pt x="553570" y="713232"/>
                  <a:pt x="356616" y="713232"/>
                </a:cubicBezTo>
                <a:cubicBezTo>
                  <a:pt x="159662" y="713232"/>
                  <a:pt x="0" y="553570"/>
                  <a:pt x="0" y="356616"/>
                </a:cubicBezTo>
                <a:cubicBezTo>
                  <a:pt x="0" y="159662"/>
                  <a:pt x="159662" y="0"/>
                  <a:pt x="356616" y="0"/>
                </a:cubicBezTo>
                <a:close/>
              </a:path>
            </a:pathLst>
          </a:custGeom>
        </p:spPr>
      </p:pic>
      <p:sp>
        <p:nvSpPr>
          <p:cNvPr id="18" name="TextBox 17">
            <a:extLst>
              <a:ext uri="{FF2B5EF4-FFF2-40B4-BE49-F238E27FC236}">
                <a16:creationId xmlns:a16="http://schemas.microsoft.com/office/drawing/2014/main" id="{C385E25F-FB00-4CEF-BBAD-7DF64E68E83D}"/>
              </a:ext>
            </a:extLst>
          </p:cNvPr>
          <p:cNvSpPr txBox="1"/>
          <p:nvPr/>
        </p:nvSpPr>
        <p:spPr>
          <a:xfrm>
            <a:off x="1645576" y="3913091"/>
            <a:ext cx="10363862" cy="307777"/>
          </a:xfrm>
          <a:prstGeom prst="rect">
            <a:avLst/>
          </a:prstGeom>
          <a:noFill/>
        </p:spPr>
        <p:txBody>
          <a:bodyPr wrap="square" lIns="0" tIns="0" rIns="0" bIns="0" rtlCol="0" anchor="ctr">
            <a:spAutoFit/>
          </a:bodyPr>
          <a:lstStyle/>
          <a:p>
            <a:pPr lvl="0" defTabSz="914400"/>
            <a:r>
              <a:rPr lang="en-US" sz="2000" kern="0" dirty="0">
                <a:solidFill>
                  <a:srgbClr val="1A1A1A"/>
                </a:solidFill>
              </a:rPr>
              <a:t>Tracking and reviewing a build</a:t>
            </a:r>
          </a:p>
        </p:txBody>
      </p:sp>
      <p:cxnSp>
        <p:nvCxnSpPr>
          <p:cNvPr id="19" name="Straight Connector 18">
            <a:extLst>
              <a:ext uri="{FF2B5EF4-FFF2-40B4-BE49-F238E27FC236}">
                <a16:creationId xmlns:a16="http://schemas.microsoft.com/office/drawing/2014/main" id="{F08CEA62-5125-4739-810B-710F640BCFB3}"/>
              </a:ext>
              <a:ext uri="{C183D7F6-B498-43B3-948B-1728B52AA6E4}">
                <adec:decorative xmlns:adec="http://schemas.microsoft.com/office/drawing/2017/decorative" val="1"/>
              </a:ext>
            </a:extLst>
          </p:cNvPr>
          <p:cNvCxnSpPr>
            <a:cxnSpLocks/>
          </p:cNvCxnSpPr>
          <p:nvPr/>
        </p:nvCxnSpPr>
        <p:spPr>
          <a:xfrm>
            <a:off x="1645576" y="4610971"/>
            <a:ext cx="10363862" cy="0"/>
          </a:xfrm>
          <a:prstGeom prst="line">
            <a:avLst/>
          </a:prstGeom>
          <a:noFill/>
          <a:ln w="19050" cap="flat" cmpd="sng" algn="ctr">
            <a:solidFill>
              <a:srgbClr val="FFFFFF">
                <a:lumMod val="65000"/>
              </a:srgbClr>
            </a:solidFill>
            <a:prstDash val="dash"/>
            <a:headEnd type="none" w="lg" len="med"/>
            <a:tailEnd type="none" w="lg" len="med"/>
          </a:ln>
          <a:effectLst/>
        </p:spPr>
      </p:cxnSp>
      <p:pic>
        <p:nvPicPr>
          <p:cNvPr id="25" name="Picture 24" descr="Icon of two gears with different sizes">
            <a:extLst>
              <a:ext uri="{FF2B5EF4-FFF2-40B4-BE49-F238E27FC236}">
                <a16:creationId xmlns:a16="http://schemas.microsoft.com/office/drawing/2014/main" id="{88AFF6F9-E3F8-438C-BD3D-A6D96900AA35}"/>
              </a:ext>
            </a:extLst>
          </p:cNvPr>
          <p:cNvPicPr>
            <a:picLocks noChangeAspect="1"/>
          </p:cNvPicPr>
          <p:nvPr/>
        </p:nvPicPr>
        <p:blipFill>
          <a:blip r:embed="rId6"/>
          <a:srcRect l="941" t="1346" r="941" b="1346"/>
          <a:stretch>
            <a:fillRect/>
          </a:stretch>
        </p:blipFill>
        <p:spPr>
          <a:xfrm>
            <a:off x="459279" y="4679473"/>
            <a:ext cx="950976" cy="950976"/>
          </a:xfrm>
          <a:custGeom>
            <a:avLst/>
            <a:gdLst>
              <a:gd name="connsiteX0" fmla="*/ 356616 w 713232"/>
              <a:gd name="connsiteY0" fmla="*/ 0 h 713232"/>
              <a:gd name="connsiteX1" fmla="*/ 713232 w 713232"/>
              <a:gd name="connsiteY1" fmla="*/ 356616 h 713232"/>
              <a:gd name="connsiteX2" fmla="*/ 356616 w 713232"/>
              <a:gd name="connsiteY2" fmla="*/ 713232 h 713232"/>
              <a:gd name="connsiteX3" fmla="*/ 0 w 713232"/>
              <a:gd name="connsiteY3" fmla="*/ 356616 h 713232"/>
              <a:gd name="connsiteX4" fmla="*/ 356616 w 713232"/>
              <a:gd name="connsiteY4" fmla="*/ 0 h 713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232" h="713232">
                <a:moveTo>
                  <a:pt x="356616" y="0"/>
                </a:moveTo>
                <a:cubicBezTo>
                  <a:pt x="553570" y="0"/>
                  <a:pt x="713232" y="159662"/>
                  <a:pt x="713232" y="356616"/>
                </a:cubicBezTo>
                <a:cubicBezTo>
                  <a:pt x="713232" y="553570"/>
                  <a:pt x="553570" y="713232"/>
                  <a:pt x="356616" y="713232"/>
                </a:cubicBezTo>
                <a:cubicBezTo>
                  <a:pt x="159662" y="713232"/>
                  <a:pt x="0" y="553570"/>
                  <a:pt x="0" y="356616"/>
                </a:cubicBezTo>
                <a:cubicBezTo>
                  <a:pt x="0" y="159662"/>
                  <a:pt x="159662" y="0"/>
                  <a:pt x="356616" y="0"/>
                </a:cubicBezTo>
                <a:close/>
              </a:path>
            </a:pathLst>
          </a:custGeom>
        </p:spPr>
      </p:pic>
      <p:sp>
        <p:nvSpPr>
          <p:cNvPr id="23" name="TextBox 22">
            <a:extLst>
              <a:ext uri="{FF2B5EF4-FFF2-40B4-BE49-F238E27FC236}">
                <a16:creationId xmlns:a16="http://schemas.microsoft.com/office/drawing/2014/main" id="{D77B742B-D3D6-45BB-A8EE-9DD4AE2BD2E1}"/>
              </a:ext>
            </a:extLst>
          </p:cNvPr>
          <p:cNvSpPr txBox="1"/>
          <p:nvPr/>
        </p:nvSpPr>
        <p:spPr>
          <a:xfrm>
            <a:off x="1645576" y="5001073"/>
            <a:ext cx="10363862" cy="307777"/>
          </a:xfrm>
          <a:prstGeom prst="rect">
            <a:avLst/>
          </a:prstGeom>
          <a:noFill/>
        </p:spPr>
        <p:txBody>
          <a:bodyPr wrap="square" lIns="0" tIns="0" rIns="0" bIns="0" rtlCol="0" anchor="ctr">
            <a:spAutoFit/>
          </a:bodyPr>
          <a:lstStyle/>
          <a:p>
            <a:pPr lvl="0" defTabSz="914400"/>
            <a:r>
              <a:rPr lang="en-US" sz="2000" kern="0" dirty="0">
                <a:solidFill>
                  <a:srgbClr val="1A1A1A"/>
                </a:solidFill>
              </a:rPr>
              <a:t>Invoking a continuous integration build</a:t>
            </a:r>
          </a:p>
        </p:txBody>
      </p:sp>
      <p:pic>
        <p:nvPicPr>
          <p:cNvPr id="3" name="Picture 2" descr="A tick mark">
            <a:extLst>
              <a:ext uri="{FF2B5EF4-FFF2-40B4-BE49-F238E27FC236}">
                <a16:creationId xmlns:a16="http://schemas.microsoft.com/office/drawing/2014/main" id="{C582B0AE-E2FD-41D5-82D8-BD8E5ADB6906}"/>
              </a:ext>
            </a:extLst>
          </p:cNvPr>
          <p:cNvPicPr>
            <a:picLocks noChangeAspect="1"/>
          </p:cNvPicPr>
          <p:nvPr/>
        </p:nvPicPr>
        <p:blipFill>
          <a:blip r:embed="rId7"/>
          <a:stretch>
            <a:fillRect/>
          </a:stretch>
        </p:blipFill>
        <p:spPr>
          <a:xfrm>
            <a:off x="427038" y="6212113"/>
            <a:ext cx="786452" cy="780356"/>
          </a:xfrm>
          <a:prstGeom prst="rect">
            <a:avLst/>
          </a:prstGeom>
        </p:spPr>
      </p:pic>
      <p:sp>
        <p:nvSpPr>
          <p:cNvPr id="7" name="Freeform: Shape 6">
            <a:extLst>
              <a:ext uri="{FF2B5EF4-FFF2-40B4-BE49-F238E27FC236}">
                <a16:creationId xmlns:a16="http://schemas.microsoft.com/office/drawing/2014/main" id="{8AC615C3-DB97-4891-AC37-0588DA6ACC6A}"/>
              </a:ext>
            </a:extLst>
          </p:cNvPr>
          <p:cNvSpPr/>
          <p:nvPr/>
        </p:nvSpPr>
        <p:spPr bwMode="auto">
          <a:xfrm>
            <a:off x="0" y="6212113"/>
            <a:ext cx="12436475" cy="782411"/>
          </a:xfrm>
          <a:custGeom>
            <a:avLst/>
            <a:gdLst>
              <a:gd name="connsiteX0" fmla="*/ 1213422 w 12436475"/>
              <a:gd name="connsiteY0" fmla="*/ 0 h 782411"/>
              <a:gd name="connsiteX1" fmla="*/ 12436475 w 12436475"/>
              <a:gd name="connsiteY1" fmla="*/ 0 h 782411"/>
              <a:gd name="connsiteX2" fmla="*/ 12436475 w 12436475"/>
              <a:gd name="connsiteY2" fmla="*/ 782411 h 782411"/>
              <a:gd name="connsiteX3" fmla="*/ 1213422 w 12436475"/>
              <a:gd name="connsiteY3" fmla="*/ 782411 h 782411"/>
              <a:gd name="connsiteX4" fmla="*/ 0 w 12436475"/>
              <a:gd name="connsiteY4" fmla="*/ 0 h 782411"/>
              <a:gd name="connsiteX5" fmla="*/ 427038 w 12436475"/>
              <a:gd name="connsiteY5" fmla="*/ 0 h 782411"/>
              <a:gd name="connsiteX6" fmla="*/ 427038 w 12436475"/>
              <a:gd name="connsiteY6" fmla="*/ 782411 h 782411"/>
              <a:gd name="connsiteX7" fmla="*/ 0 w 12436475"/>
              <a:gd name="connsiteY7" fmla="*/ 782411 h 7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782411">
                <a:moveTo>
                  <a:pt x="1213422" y="0"/>
                </a:moveTo>
                <a:lnTo>
                  <a:pt x="12436475" y="0"/>
                </a:lnTo>
                <a:lnTo>
                  <a:pt x="12436475" y="782411"/>
                </a:lnTo>
                <a:lnTo>
                  <a:pt x="1213422" y="782411"/>
                </a:lnTo>
                <a:close/>
                <a:moveTo>
                  <a:pt x="0" y="0"/>
                </a:moveTo>
                <a:lnTo>
                  <a:pt x="427038" y="0"/>
                </a:lnTo>
                <a:lnTo>
                  <a:pt x="427038" y="782411"/>
                </a:lnTo>
                <a:lnTo>
                  <a:pt x="0" y="782411"/>
                </a:lnTo>
                <a:close/>
              </a:path>
            </a:pathLst>
          </a:cu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latin typeface="+mj-lt"/>
                <a:cs typeface="Segoe UI Semibold" panose="020B0702040204020203" pitchFamily="34" charset="0"/>
              </a:rPr>
              <a:t>Note that you must have already completed the prerequisite labs in the welcome section</a:t>
            </a:r>
          </a:p>
        </p:txBody>
      </p:sp>
    </p:spTree>
    <p:extLst>
      <p:ext uri="{BB962C8B-B14F-4D97-AF65-F5344CB8AC3E}">
        <p14:creationId xmlns:p14="http://schemas.microsoft.com/office/powerpoint/2010/main" val="120670126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p:txBody>
          <a:bodyPr/>
          <a:lstStyle/>
          <a:p>
            <a:r>
              <a:rPr lang="en-US" dirty="0"/>
              <a:t>Lab: Integrating external source control with Azure pipelines</a:t>
            </a:r>
          </a:p>
        </p:txBody>
      </p:sp>
      <p:sp>
        <p:nvSpPr>
          <p:cNvPr id="7" name="TextBox 6">
            <a:extLst>
              <a:ext uri="{FF2B5EF4-FFF2-40B4-BE49-F238E27FC236}">
                <a16:creationId xmlns:a16="http://schemas.microsoft.com/office/drawing/2014/main" id="{F41C78E2-542A-4A10-893F-3A5A0F4A147D}"/>
              </a:ext>
            </a:extLst>
          </p:cNvPr>
          <p:cNvSpPr txBox="1"/>
          <p:nvPr/>
        </p:nvSpPr>
        <p:spPr>
          <a:xfrm>
            <a:off x="439737" y="1235208"/>
            <a:ext cx="11533187" cy="1139692"/>
          </a:xfrm>
          <a:prstGeom prst="rect">
            <a:avLst/>
          </a:prstGeom>
          <a:noFill/>
        </p:spPr>
        <p:txBody>
          <a:bodyPr wrap="square" lIns="0" tIns="0" rIns="0" bIns="0" rtlCol="0" anchor="t">
            <a:noAutofit/>
          </a:bodyPr>
          <a:lstStyle/>
          <a:p>
            <a:r>
              <a:rPr lang="en-US" sz="2400" dirty="0">
                <a:latin typeface="+mj-lt"/>
              </a:rPr>
              <a:t>In this lab, </a:t>
            </a:r>
            <a:r>
              <a:rPr lang="en-US" sz="2400" dirty="0">
                <a:latin typeface="+mj-lt"/>
                <a:hlinkClick r:id="rId3"/>
              </a:rPr>
              <a:t>Integrate Your GitHub Projects With Azure Pipelines</a:t>
            </a:r>
            <a:r>
              <a:rPr lang="en-US" sz="2400" dirty="0">
                <a:latin typeface="+mj-lt"/>
              </a:rPr>
              <a:t>, you will see how easy it is to set up Azure Pipelines with your GitHub projects and how you can start seeing benefits immediately</a:t>
            </a:r>
          </a:p>
        </p:txBody>
      </p:sp>
      <p:sp>
        <p:nvSpPr>
          <p:cNvPr id="8" name="TextBox 7">
            <a:extLst>
              <a:ext uri="{FF2B5EF4-FFF2-40B4-BE49-F238E27FC236}">
                <a16:creationId xmlns:a16="http://schemas.microsoft.com/office/drawing/2014/main" id="{EF05A204-73CA-4FE8-870F-6503338F34F3}"/>
              </a:ext>
            </a:extLst>
          </p:cNvPr>
          <p:cNvSpPr txBox="1"/>
          <p:nvPr/>
        </p:nvSpPr>
        <p:spPr>
          <a:xfrm>
            <a:off x="439738" y="2429009"/>
            <a:ext cx="11256980" cy="415792"/>
          </a:xfrm>
          <a:prstGeom prst="rect">
            <a:avLst/>
          </a:prstGeom>
          <a:noFill/>
        </p:spPr>
        <p:txBody>
          <a:bodyPr wrap="square" lIns="0" tIns="0" rIns="0" bIns="0" rtlCol="0" anchor="t">
            <a:noAutofit/>
          </a:bodyPr>
          <a:lstStyle/>
          <a:p>
            <a:r>
              <a:rPr lang="en-US" sz="2000" dirty="0">
                <a:solidFill>
                  <a:schemeClr val="tx2"/>
                </a:solidFill>
                <a:latin typeface="Segoe UI Semibold"/>
              </a:rPr>
              <a:t>You will learn how to:</a:t>
            </a:r>
          </a:p>
        </p:txBody>
      </p:sp>
      <p:pic>
        <p:nvPicPr>
          <p:cNvPr id="23" name="Picture 22" descr="Icon of three gears with varying sizes">
            <a:extLst>
              <a:ext uri="{FF2B5EF4-FFF2-40B4-BE49-F238E27FC236}">
                <a16:creationId xmlns:a16="http://schemas.microsoft.com/office/drawing/2014/main" id="{7D5A1E3A-F602-46B1-A826-F7AA2DD2E42F}"/>
              </a:ext>
            </a:extLst>
          </p:cNvPr>
          <p:cNvPicPr>
            <a:picLocks noChangeAspect="1"/>
          </p:cNvPicPr>
          <p:nvPr/>
        </p:nvPicPr>
        <p:blipFill>
          <a:blip r:embed="rId4"/>
          <a:srcRect l="1075" t="1478" r="1075" b="1479"/>
          <a:stretch>
            <a:fillRect/>
          </a:stretch>
        </p:blipFill>
        <p:spPr>
          <a:xfrm>
            <a:off x="459279" y="2859107"/>
            <a:ext cx="950976" cy="950976"/>
          </a:xfrm>
          <a:custGeom>
            <a:avLst/>
            <a:gdLst>
              <a:gd name="connsiteX0" fmla="*/ 416052 w 832104"/>
              <a:gd name="connsiteY0" fmla="*/ 0 h 832104"/>
              <a:gd name="connsiteX1" fmla="*/ 832104 w 832104"/>
              <a:gd name="connsiteY1" fmla="*/ 416052 h 832104"/>
              <a:gd name="connsiteX2" fmla="*/ 416052 w 832104"/>
              <a:gd name="connsiteY2" fmla="*/ 832104 h 832104"/>
              <a:gd name="connsiteX3" fmla="*/ 0 w 832104"/>
              <a:gd name="connsiteY3" fmla="*/ 416052 h 832104"/>
              <a:gd name="connsiteX4" fmla="*/ 416052 w 832104"/>
              <a:gd name="connsiteY4" fmla="*/ 0 h 83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104" h="832104">
                <a:moveTo>
                  <a:pt x="416052" y="0"/>
                </a:moveTo>
                <a:cubicBezTo>
                  <a:pt x="645831" y="0"/>
                  <a:pt x="832104" y="186273"/>
                  <a:pt x="832104" y="416052"/>
                </a:cubicBezTo>
                <a:cubicBezTo>
                  <a:pt x="832104" y="645831"/>
                  <a:pt x="645831" y="832104"/>
                  <a:pt x="416052" y="832104"/>
                </a:cubicBezTo>
                <a:cubicBezTo>
                  <a:pt x="186273" y="832104"/>
                  <a:pt x="0" y="645831"/>
                  <a:pt x="0" y="416052"/>
                </a:cubicBezTo>
                <a:cubicBezTo>
                  <a:pt x="0" y="186273"/>
                  <a:pt x="186273" y="0"/>
                  <a:pt x="416052" y="0"/>
                </a:cubicBezTo>
                <a:close/>
              </a:path>
            </a:pathLst>
          </a:custGeom>
        </p:spPr>
      </p:pic>
      <p:sp>
        <p:nvSpPr>
          <p:cNvPr id="27" name="TextBox 26">
            <a:extLst>
              <a:ext uri="{FF2B5EF4-FFF2-40B4-BE49-F238E27FC236}">
                <a16:creationId xmlns:a16="http://schemas.microsoft.com/office/drawing/2014/main" id="{B37903EB-176B-4CD7-9A18-2E761DB06688}"/>
              </a:ext>
            </a:extLst>
          </p:cNvPr>
          <p:cNvSpPr txBox="1"/>
          <p:nvPr/>
        </p:nvSpPr>
        <p:spPr>
          <a:xfrm>
            <a:off x="1651000" y="3180707"/>
            <a:ext cx="10358438" cy="307777"/>
          </a:xfrm>
          <a:prstGeom prst="rect">
            <a:avLst/>
          </a:prstGeom>
          <a:noFill/>
        </p:spPr>
        <p:txBody>
          <a:bodyPr wrap="square" lIns="0" tIns="0" rIns="0" bIns="0" rtlCol="0" anchor="ctr">
            <a:spAutoFit/>
          </a:bodyPr>
          <a:lstStyle/>
          <a:p>
            <a:pPr defTabSz="914400"/>
            <a:r>
              <a:rPr lang="en-US" sz="2000" kern="0" dirty="0">
                <a:solidFill>
                  <a:srgbClr val="1A1A1A"/>
                </a:solidFill>
              </a:rPr>
              <a:t>Install Azure Pipelines from the GitHub Marketplace</a:t>
            </a:r>
          </a:p>
        </p:txBody>
      </p:sp>
      <p:cxnSp>
        <p:nvCxnSpPr>
          <p:cNvPr id="28" name="Straight Connector 27">
            <a:extLst>
              <a:ext uri="{FF2B5EF4-FFF2-40B4-BE49-F238E27FC236}">
                <a16:creationId xmlns:a16="http://schemas.microsoft.com/office/drawing/2014/main" id="{445B492D-4C7E-4C56-A9E6-FA5456C58502}"/>
              </a:ext>
              <a:ext uri="{C183D7F6-B498-43B3-948B-1728B52AA6E4}">
                <adec:decorative xmlns:adec="http://schemas.microsoft.com/office/drawing/2017/decorative" val="1"/>
              </a:ext>
            </a:extLst>
          </p:cNvPr>
          <p:cNvCxnSpPr>
            <a:cxnSpLocks/>
          </p:cNvCxnSpPr>
          <p:nvPr/>
        </p:nvCxnSpPr>
        <p:spPr>
          <a:xfrm>
            <a:off x="1651000" y="3875849"/>
            <a:ext cx="10358438" cy="0"/>
          </a:xfrm>
          <a:prstGeom prst="line">
            <a:avLst/>
          </a:prstGeom>
          <a:noFill/>
          <a:ln w="19050" cap="flat" cmpd="sng" algn="ctr">
            <a:solidFill>
              <a:srgbClr val="FFFFFF">
                <a:lumMod val="65000"/>
              </a:srgbClr>
            </a:solidFill>
            <a:prstDash val="dash"/>
            <a:headEnd type="none" w="lg" len="med"/>
            <a:tailEnd type="none" w="lg" len="med"/>
          </a:ln>
          <a:effectLst/>
        </p:spPr>
      </p:cxnSp>
      <p:pic>
        <p:nvPicPr>
          <p:cNvPr id="24" name="Picture 23" descr="Icon of a gear inside a circle">
            <a:extLst>
              <a:ext uri="{FF2B5EF4-FFF2-40B4-BE49-F238E27FC236}">
                <a16:creationId xmlns:a16="http://schemas.microsoft.com/office/drawing/2014/main" id="{22415AE2-EA2C-48FD-BE4E-CD813884F426}"/>
              </a:ext>
            </a:extLst>
          </p:cNvPr>
          <p:cNvPicPr>
            <a:picLocks noChangeAspect="1"/>
          </p:cNvPicPr>
          <p:nvPr/>
        </p:nvPicPr>
        <p:blipFill>
          <a:blip r:embed="rId5"/>
          <a:srcRect l="1075" t="1611" r="1075" b="1611"/>
          <a:stretch>
            <a:fillRect/>
          </a:stretch>
        </p:blipFill>
        <p:spPr>
          <a:xfrm>
            <a:off x="459279" y="3941615"/>
            <a:ext cx="950976" cy="950976"/>
          </a:xfrm>
          <a:custGeom>
            <a:avLst/>
            <a:gdLst>
              <a:gd name="connsiteX0" fmla="*/ 416052 w 832104"/>
              <a:gd name="connsiteY0" fmla="*/ 0 h 832104"/>
              <a:gd name="connsiteX1" fmla="*/ 832104 w 832104"/>
              <a:gd name="connsiteY1" fmla="*/ 416052 h 832104"/>
              <a:gd name="connsiteX2" fmla="*/ 416052 w 832104"/>
              <a:gd name="connsiteY2" fmla="*/ 832104 h 832104"/>
              <a:gd name="connsiteX3" fmla="*/ 0 w 832104"/>
              <a:gd name="connsiteY3" fmla="*/ 416052 h 832104"/>
              <a:gd name="connsiteX4" fmla="*/ 416052 w 832104"/>
              <a:gd name="connsiteY4" fmla="*/ 0 h 83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104" h="832104">
                <a:moveTo>
                  <a:pt x="416052" y="0"/>
                </a:moveTo>
                <a:cubicBezTo>
                  <a:pt x="645831" y="0"/>
                  <a:pt x="832104" y="186273"/>
                  <a:pt x="832104" y="416052"/>
                </a:cubicBezTo>
                <a:cubicBezTo>
                  <a:pt x="832104" y="645831"/>
                  <a:pt x="645831" y="832104"/>
                  <a:pt x="416052" y="832104"/>
                </a:cubicBezTo>
                <a:cubicBezTo>
                  <a:pt x="186273" y="832104"/>
                  <a:pt x="0" y="645831"/>
                  <a:pt x="0" y="416052"/>
                </a:cubicBezTo>
                <a:cubicBezTo>
                  <a:pt x="0" y="186273"/>
                  <a:pt x="186273" y="0"/>
                  <a:pt x="416052" y="0"/>
                </a:cubicBezTo>
                <a:close/>
              </a:path>
            </a:pathLst>
          </a:custGeom>
        </p:spPr>
      </p:pic>
      <p:sp>
        <p:nvSpPr>
          <p:cNvPr id="29" name="TextBox 28">
            <a:extLst>
              <a:ext uri="{FF2B5EF4-FFF2-40B4-BE49-F238E27FC236}">
                <a16:creationId xmlns:a16="http://schemas.microsoft.com/office/drawing/2014/main" id="{3F89E224-B719-4AFB-A4DF-9269825792CE}"/>
              </a:ext>
            </a:extLst>
          </p:cNvPr>
          <p:cNvSpPr txBox="1"/>
          <p:nvPr/>
        </p:nvSpPr>
        <p:spPr>
          <a:xfrm>
            <a:off x="1651000" y="4263215"/>
            <a:ext cx="10358438" cy="307777"/>
          </a:xfrm>
          <a:prstGeom prst="rect">
            <a:avLst/>
          </a:prstGeom>
          <a:noFill/>
        </p:spPr>
        <p:txBody>
          <a:bodyPr wrap="square" lIns="0" tIns="0" rIns="0" bIns="0" rtlCol="0" anchor="ctr">
            <a:spAutoFit/>
          </a:bodyPr>
          <a:lstStyle/>
          <a:p>
            <a:pPr lvl="0" defTabSz="914400"/>
            <a:r>
              <a:rPr lang="en-US" sz="2000" kern="0" dirty="0">
                <a:solidFill>
                  <a:srgbClr val="1A1A1A"/>
                </a:solidFill>
              </a:rPr>
              <a:t>Integrate a GitHub project with an Azure DevOps pipeline</a:t>
            </a:r>
          </a:p>
        </p:txBody>
      </p:sp>
      <p:cxnSp>
        <p:nvCxnSpPr>
          <p:cNvPr id="30" name="Straight Connector 29">
            <a:extLst>
              <a:ext uri="{FF2B5EF4-FFF2-40B4-BE49-F238E27FC236}">
                <a16:creationId xmlns:a16="http://schemas.microsoft.com/office/drawing/2014/main" id="{C2802856-4ADB-440E-A5A5-D14795F1EAF6}"/>
              </a:ext>
              <a:ext uri="{C183D7F6-B498-43B3-948B-1728B52AA6E4}">
                <adec:decorative xmlns:adec="http://schemas.microsoft.com/office/drawing/2017/decorative" val="1"/>
              </a:ext>
            </a:extLst>
          </p:cNvPr>
          <p:cNvCxnSpPr>
            <a:cxnSpLocks/>
          </p:cNvCxnSpPr>
          <p:nvPr/>
        </p:nvCxnSpPr>
        <p:spPr>
          <a:xfrm>
            <a:off x="1651000" y="4958357"/>
            <a:ext cx="10358438" cy="0"/>
          </a:xfrm>
          <a:prstGeom prst="line">
            <a:avLst/>
          </a:prstGeom>
          <a:noFill/>
          <a:ln w="19050" cap="flat" cmpd="sng" algn="ctr">
            <a:solidFill>
              <a:srgbClr val="FFFFFF">
                <a:lumMod val="65000"/>
              </a:srgbClr>
            </a:solidFill>
            <a:prstDash val="dash"/>
            <a:headEnd type="none" w="lg" len="med"/>
            <a:tailEnd type="none" w="lg" len="med"/>
          </a:ln>
          <a:effectLst/>
        </p:spPr>
      </p:cxnSp>
      <p:pic>
        <p:nvPicPr>
          <p:cNvPr id="25" name="Picture 24" descr="Icon of arrow positioned diagonally">
            <a:extLst>
              <a:ext uri="{FF2B5EF4-FFF2-40B4-BE49-F238E27FC236}">
                <a16:creationId xmlns:a16="http://schemas.microsoft.com/office/drawing/2014/main" id="{6183564D-B93B-4F9C-8E7D-3DFED544C4CF}"/>
              </a:ext>
            </a:extLst>
          </p:cNvPr>
          <p:cNvPicPr>
            <a:picLocks noChangeAspect="1"/>
          </p:cNvPicPr>
          <p:nvPr/>
        </p:nvPicPr>
        <p:blipFill>
          <a:blip r:embed="rId6"/>
          <a:srcRect l="1075" t="1478" r="1075" b="1479"/>
          <a:stretch>
            <a:fillRect/>
          </a:stretch>
        </p:blipFill>
        <p:spPr>
          <a:xfrm>
            <a:off x="459279" y="5024121"/>
            <a:ext cx="950976" cy="950976"/>
          </a:xfrm>
          <a:custGeom>
            <a:avLst/>
            <a:gdLst>
              <a:gd name="connsiteX0" fmla="*/ 416052 w 832104"/>
              <a:gd name="connsiteY0" fmla="*/ 0 h 832104"/>
              <a:gd name="connsiteX1" fmla="*/ 832104 w 832104"/>
              <a:gd name="connsiteY1" fmla="*/ 416052 h 832104"/>
              <a:gd name="connsiteX2" fmla="*/ 416052 w 832104"/>
              <a:gd name="connsiteY2" fmla="*/ 832104 h 832104"/>
              <a:gd name="connsiteX3" fmla="*/ 0 w 832104"/>
              <a:gd name="connsiteY3" fmla="*/ 416052 h 832104"/>
              <a:gd name="connsiteX4" fmla="*/ 416052 w 832104"/>
              <a:gd name="connsiteY4" fmla="*/ 0 h 83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104" h="832104">
                <a:moveTo>
                  <a:pt x="416052" y="0"/>
                </a:moveTo>
                <a:cubicBezTo>
                  <a:pt x="645831" y="0"/>
                  <a:pt x="832104" y="186273"/>
                  <a:pt x="832104" y="416052"/>
                </a:cubicBezTo>
                <a:cubicBezTo>
                  <a:pt x="832104" y="645831"/>
                  <a:pt x="645831" y="832104"/>
                  <a:pt x="416052" y="832104"/>
                </a:cubicBezTo>
                <a:cubicBezTo>
                  <a:pt x="186273" y="832104"/>
                  <a:pt x="0" y="645831"/>
                  <a:pt x="0" y="416052"/>
                </a:cubicBezTo>
                <a:cubicBezTo>
                  <a:pt x="0" y="186273"/>
                  <a:pt x="186273" y="0"/>
                  <a:pt x="416052" y="0"/>
                </a:cubicBezTo>
                <a:close/>
              </a:path>
            </a:pathLst>
          </a:custGeom>
        </p:spPr>
      </p:pic>
      <p:sp>
        <p:nvSpPr>
          <p:cNvPr id="31" name="TextBox 30">
            <a:extLst>
              <a:ext uri="{FF2B5EF4-FFF2-40B4-BE49-F238E27FC236}">
                <a16:creationId xmlns:a16="http://schemas.microsoft.com/office/drawing/2014/main" id="{64F49AF3-04F3-4CAF-9A2D-544471C4B5F7}"/>
              </a:ext>
            </a:extLst>
          </p:cNvPr>
          <p:cNvSpPr txBox="1"/>
          <p:nvPr/>
        </p:nvSpPr>
        <p:spPr>
          <a:xfrm>
            <a:off x="1651000" y="5345721"/>
            <a:ext cx="10358438" cy="307777"/>
          </a:xfrm>
          <a:prstGeom prst="rect">
            <a:avLst/>
          </a:prstGeom>
          <a:noFill/>
        </p:spPr>
        <p:txBody>
          <a:bodyPr wrap="square" lIns="0" tIns="0" rIns="0" bIns="0" rtlCol="0" anchor="ctr">
            <a:spAutoFit/>
          </a:bodyPr>
          <a:lstStyle/>
          <a:p>
            <a:pPr lvl="0" defTabSz="914400"/>
            <a:r>
              <a:rPr lang="en-US" sz="2000" kern="0" dirty="0">
                <a:solidFill>
                  <a:srgbClr val="1A1A1A"/>
                </a:solidFill>
              </a:rPr>
              <a:t>Track pull requests through the pipeline</a:t>
            </a:r>
          </a:p>
        </p:txBody>
      </p:sp>
      <p:sp>
        <p:nvSpPr>
          <p:cNvPr id="9" name="Freeform: Shape 8">
            <a:extLst>
              <a:ext uri="{FF2B5EF4-FFF2-40B4-BE49-F238E27FC236}">
                <a16:creationId xmlns:a16="http://schemas.microsoft.com/office/drawing/2014/main" id="{680CE2B3-2FC3-4FAE-885E-765ACC9DF8DC}"/>
              </a:ext>
            </a:extLst>
          </p:cNvPr>
          <p:cNvSpPr/>
          <p:nvPr/>
        </p:nvSpPr>
        <p:spPr bwMode="auto">
          <a:xfrm>
            <a:off x="0" y="6212113"/>
            <a:ext cx="12436475" cy="782411"/>
          </a:xfrm>
          <a:custGeom>
            <a:avLst/>
            <a:gdLst>
              <a:gd name="connsiteX0" fmla="*/ 1213422 w 12436475"/>
              <a:gd name="connsiteY0" fmla="*/ 0 h 782411"/>
              <a:gd name="connsiteX1" fmla="*/ 12436475 w 12436475"/>
              <a:gd name="connsiteY1" fmla="*/ 0 h 782411"/>
              <a:gd name="connsiteX2" fmla="*/ 12436475 w 12436475"/>
              <a:gd name="connsiteY2" fmla="*/ 782411 h 782411"/>
              <a:gd name="connsiteX3" fmla="*/ 1213422 w 12436475"/>
              <a:gd name="connsiteY3" fmla="*/ 782411 h 782411"/>
              <a:gd name="connsiteX4" fmla="*/ 0 w 12436475"/>
              <a:gd name="connsiteY4" fmla="*/ 0 h 782411"/>
              <a:gd name="connsiteX5" fmla="*/ 427038 w 12436475"/>
              <a:gd name="connsiteY5" fmla="*/ 0 h 782411"/>
              <a:gd name="connsiteX6" fmla="*/ 427038 w 12436475"/>
              <a:gd name="connsiteY6" fmla="*/ 782411 h 782411"/>
              <a:gd name="connsiteX7" fmla="*/ 0 w 12436475"/>
              <a:gd name="connsiteY7" fmla="*/ 782411 h 7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782411">
                <a:moveTo>
                  <a:pt x="1213422" y="0"/>
                </a:moveTo>
                <a:lnTo>
                  <a:pt x="12436475" y="0"/>
                </a:lnTo>
                <a:lnTo>
                  <a:pt x="12436475" y="782411"/>
                </a:lnTo>
                <a:lnTo>
                  <a:pt x="1213422" y="782411"/>
                </a:lnTo>
                <a:close/>
                <a:moveTo>
                  <a:pt x="0" y="0"/>
                </a:moveTo>
                <a:lnTo>
                  <a:pt x="427038" y="0"/>
                </a:lnTo>
                <a:lnTo>
                  <a:pt x="427038" y="782411"/>
                </a:lnTo>
                <a:lnTo>
                  <a:pt x="0" y="782411"/>
                </a:lnTo>
                <a:close/>
              </a:path>
            </a:pathLst>
          </a:cu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latin typeface="+mj-lt"/>
                <a:cs typeface="Segoe UI Semibold" panose="020B0702040204020203" pitchFamily="34" charset="0"/>
              </a:rPr>
              <a:t>Note that you must have already completed the prerequisite labs in the welcome section</a:t>
            </a:r>
          </a:p>
        </p:txBody>
      </p:sp>
      <p:pic>
        <p:nvPicPr>
          <p:cNvPr id="3" name="Picture 2" descr="A tick mark">
            <a:extLst>
              <a:ext uri="{FF2B5EF4-FFF2-40B4-BE49-F238E27FC236}">
                <a16:creationId xmlns:a16="http://schemas.microsoft.com/office/drawing/2014/main" id="{0034E11C-1203-43F7-AC7E-BE25042E2ACB}"/>
              </a:ext>
            </a:extLst>
          </p:cNvPr>
          <p:cNvPicPr>
            <a:picLocks noChangeAspect="1"/>
          </p:cNvPicPr>
          <p:nvPr/>
        </p:nvPicPr>
        <p:blipFill>
          <a:blip r:embed="rId7"/>
          <a:stretch>
            <a:fillRect/>
          </a:stretch>
        </p:blipFill>
        <p:spPr>
          <a:xfrm>
            <a:off x="427038" y="6212113"/>
            <a:ext cx="786452" cy="780356"/>
          </a:xfrm>
          <a:prstGeom prst="rect">
            <a:avLst/>
          </a:prstGeom>
        </p:spPr>
      </p:pic>
    </p:spTree>
    <p:extLst>
      <p:ext uri="{BB962C8B-B14F-4D97-AF65-F5344CB8AC3E}">
        <p14:creationId xmlns:p14="http://schemas.microsoft.com/office/powerpoint/2010/main" val="186611738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Lesson 16: Module review and takeaways</a:t>
            </a:r>
          </a:p>
        </p:txBody>
      </p:sp>
      <p:pic>
        <p:nvPicPr>
          <p:cNvPr id="2" name="Picture 1" descr="Icon of a document with a checkmark">
            <a:extLst>
              <a:ext uri="{FF2B5EF4-FFF2-40B4-BE49-F238E27FC236}">
                <a16:creationId xmlns:a16="http://schemas.microsoft.com/office/drawing/2014/main" id="{CF45E949-B109-455C-8D87-2385C037F089}"/>
              </a:ext>
            </a:extLst>
          </p:cNvPr>
          <p:cNvPicPr>
            <a:picLocks noChangeAspect="1"/>
          </p:cNvPicPr>
          <p:nvPr/>
        </p:nvPicPr>
        <p:blipFill>
          <a:blip r:embed="rId2"/>
          <a:stretch>
            <a:fillRect/>
          </a:stretch>
        </p:blipFill>
        <p:spPr>
          <a:xfrm>
            <a:off x="10557290" y="2980403"/>
            <a:ext cx="710785" cy="1033718"/>
          </a:xfrm>
          <a:prstGeom prst="rect">
            <a:avLst/>
          </a:prstGeom>
        </p:spPr>
      </p:pic>
    </p:spTree>
    <p:extLst>
      <p:ext uri="{BB962C8B-B14F-4D97-AF65-F5344CB8AC3E}">
        <p14:creationId xmlns:p14="http://schemas.microsoft.com/office/powerpoint/2010/main" val="364967180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528E6-95F6-49D7-95FD-C9F025B52BF0}"/>
              </a:ext>
            </a:extLst>
          </p:cNvPr>
          <p:cNvSpPr>
            <a:spLocks noGrp="1"/>
          </p:cNvSpPr>
          <p:nvPr>
            <p:ph type="title"/>
          </p:nvPr>
        </p:nvSpPr>
        <p:spPr/>
        <p:txBody>
          <a:bodyPr/>
          <a:lstStyle/>
          <a:p>
            <a:r>
              <a:rPr lang="en-US" dirty="0"/>
              <a:t>What did you learn?</a:t>
            </a:r>
          </a:p>
        </p:txBody>
      </p:sp>
      <p:pic>
        <p:nvPicPr>
          <p:cNvPr id="17" name="Picture 16" descr="Icon of a wrench and a clipboard">
            <a:extLst>
              <a:ext uri="{FF2B5EF4-FFF2-40B4-BE49-F238E27FC236}">
                <a16:creationId xmlns:a16="http://schemas.microsoft.com/office/drawing/2014/main" id="{5888731A-1720-4D26-BEFB-2846ABEE9D6B}"/>
              </a:ext>
            </a:extLst>
          </p:cNvPr>
          <p:cNvPicPr>
            <a:picLocks noChangeAspect="1"/>
          </p:cNvPicPr>
          <p:nvPr/>
        </p:nvPicPr>
        <p:blipFill>
          <a:blip r:embed="rId2"/>
          <a:srcRect l="909" t="909" r="909" b="909"/>
          <a:stretch>
            <a:fillRect/>
          </a:stretch>
        </p:blipFill>
        <p:spPr>
          <a:xfrm>
            <a:off x="404116" y="1600953"/>
            <a:ext cx="950976" cy="950976"/>
          </a:xfrm>
          <a:custGeom>
            <a:avLst/>
            <a:gdLst>
              <a:gd name="connsiteX0" fmla="*/ 452628 w 905256"/>
              <a:gd name="connsiteY0" fmla="*/ 0 h 905256"/>
              <a:gd name="connsiteX1" fmla="*/ 905256 w 905256"/>
              <a:gd name="connsiteY1" fmla="*/ 452628 h 905256"/>
              <a:gd name="connsiteX2" fmla="*/ 452628 w 905256"/>
              <a:gd name="connsiteY2" fmla="*/ 905256 h 905256"/>
              <a:gd name="connsiteX3" fmla="*/ 0 w 905256"/>
              <a:gd name="connsiteY3" fmla="*/ 452628 h 905256"/>
              <a:gd name="connsiteX4" fmla="*/ 452628 w 905256"/>
              <a:gd name="connsiteY4" fmla="*/ 0 h 90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256" h="905256">
                <a:moveTo>
                  <a:pt x="452628" y="0"/>
                </a:moveTo>
                <a:cubicBezTo>
                  <a:pt x="702608" y="0"/>
                  <a:pt x="905256" y="202648"/>
                  <a:pt x="905256" y="452628"/>
                </a:cubicBezTo>
                <a:cubicBezTo>
                  <a:pt x="905256" y="702608"/>
                  <a:pt x="702608" y="905256"/>
                  <a:pt x="452628" y="905256"/>
                </a:cubicBezTo>
                <a:cubicBezTo>
                  <a:pt x="202648" y="905256"/>
                  <a:pt x="0" y="702608"/>
                  <a:pt x="0" y="452628"/>
                </a:cubicBezTo>
                <a:cubicBezTo>
                  <a:pt x="0" y="202648"/>
                  <a:pt x="202648" y="0"/>
                  <a:pt x="452628" y="0"/>
                </a:cubicBezTo>
                <a:close/>
              </a:path>
            </a:pathLst>
          </a:custGeom>
        </p:spPr>
      </p:pic>
      <p:sp>
        <p:nvSpPr>
          <p:cNvPr id="13" name="TextBox 12">
            <a:extLst>
              <a:ext uri="{FF2B5EF4-FFF2-40B4-BE49-F238E27FC236}">
                <a16:creationId xmlns:a16="http://schemas.microsoft.com/office/drawing/2014/main" id="{B2BB692D-13E7-4BFC-9FC5-115A401163E8}"/>
              </a:ext>
            </a:extLst>
          </p:cNvPr>
          <p:cNvSpPr txBox="1"/>
          <p:nvPr/>
        </p:nvSpPr>
        <p:spPr>
          <a:xfrm>
            <a:off x="1651000" y="1738113"/>
            <a:ext cx="10358438" cy="676656"/>
          </a:xfrm>
          <a:prstGeom prst="rect">
            <a:avLst/>
          </a:prstGeom>
          <a:noFill/>
        </p:spPr>
        <p:txBody>
          <a:bodyPr wrap="square" lIns="0" tIns="0" rIns="0" bIns="0" rtlCol="0" anchor="ctr">
            <a:noAutofit/>
          </a:bodyPr>
          <a:lstStyle/>
          <a:p>
            <a:r>
              <a:rPr lang="en-US" sz="2400" dirty="0"/>
              <a:t>Implement and manage build infrastructure</a:t>
            </a:r>
          </a:p>
        </p:txBody>
      </p:sp>
      <p:cxnSp>
        <p:nvCxnSpPr>
          <p:cNvPr id="14" name="Straight Connector 13">
            <a:extLst>
              <a:ext uri="{FF2B5EF4-FFF2-40B4-BE49-F238E27FC236}">
                <a16:creationId xmlns:a16="http://schemas.microsoft.com/office/drawing/2014/main" id="{79363371-086A-4F3F-B454-AF752B73281A}"/>
              </a:ext>
              <a:ext uri="{C183D7F6-B498-43B3-948B-1728B52AA6E4}">
                <adec:decorative xmlns:adec="http://schemas.microsoft.com/office/drawing/2017/decorative" val="1"/>
              </a:ext>
            </a:extLst>
          </p:cNvPr>
          <p:cNvCxnSpPr>
            <a:cxnSpLocks/>
          </p:cNvCxnSpPr>
          <p:nvPr/>
        </p:nvCxnSpPr>
        <p:spPr>
          <a:xfrm>
            <a:off x="1651000" y="2763344"/>
            <a:ext cx="1035843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Picture 17" descr="Icon of a computer screen">
            <a:extLst>
              <a:ext uri="{FF2B5EF4-FFF2-40B4-BE49-F238E27FC236}">
                <a16:creationId xmlns:a16="http://schemas.microsoft.com/office/drawing/2014/main" id="{951E542A-FF2A-4406-8123-37D5E365BAEB}"/>
              </a:ext>
            </a:extLst>
          </p:cNvPr>
          <p:cNvPicPr>
            <a:picLocks noChangeAspect="1"/>
          </p:cNvPicPr>
          <p:nvPr/>
        </p:nvPicPr>
        <p:blipFill>
          <a:blip r:embed="rId3"/>
          <a:srcRect l="909" t="909" r="909" b="909"/>
          <a:stretch>
            <a:fillRect/>
          </a:stretch>
        </p:blipFill>
        <p:spPr>
          <a:xfrm>
            <a:off x="404116" y="2974759"/>
            <a:ext cx="950976" cy="950976"/>
          </a:xfrm>
          <a:custGeom>
            <a:avLst/>
            <a:gdLst>
              <a:gd name="connsiteX0" fmla="*/ 452628 w 905256"/>
              <a:gd name="connsiteY0" fmla="*/ 0 h 905256"/>
              <a:gd name="connsiteX1" fmla="*/ 905256 w 905256"/>
              <a:gd name="connsiteY1" fmla="*/ 452628 h 905256"/>
              <a:gd name="connsiteX2" fmla="*/ 452628 w 905256"/>
              <a:gd name="connsiteY2" fmla="*/ 905256 h 905256"/>
              <a:gd name="connsiteX3" fmla="*/ 0 w 905256"/>
              <a:gd name="connsiteY3" fmla="*/ 452628 h 905256"/>
              <a:gd name="connsiteX4" fmla="*/ 452628 w 905256"/>
              <a:gd name="connsiteY4" fmla="*/ 0 h 90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256" h="905256">
                <a:moveTo>
                  <a:pt x="452628" y="0"/>
                </a:moveTo>
                <a:cubicBezTo>
                  <a:pt x="702608" y="0"/>
                  <a:pt x="905256" y="202648"/>
                  <a:pt x="905256" y="452628"/>
                </a:cubicBezTo>
                <a:cubicBezTo>
                  <a:pt x="905256" y="702608"/>
                  <a:pt x="702608" y="905256"/>
                  <a:pt x="452628" y="905256"/>
                </a:cubicBezTo>
                <a:cubicBezTo>
                  <a:pt x="202648" y="905256"/>
                  <a:pt x="0" y="702608"/>
                  <a:pt x="0" y="452628"/>
                </a:cubicBezTo>
                <a:cubicBezTo>
                  <a:pt x="0" y="202648"/>
                  <a:pt x="202648" y="0"/>
                  <a:pt x="452628" y="0"/>
                </a:cubicBezTo>
                <a:close/>
              </a:path>
            </a:pathLst>
          </a:custGeom>
        </p:spPr>
      </p:pic>
      <p:sp>
        <p:nvSpPr>
          <p:cNvPr id="19" name="TextBox 18">
            <a:extLst>
              <a:ext uri="{FF2B5EF4-FFF2-40B4-BE49-F238E27FC236}">
                <a16:creationId xmlns:a16="http://schemas.microsoft.com/office/drawing/2014/main" id="{2B6C3CEE-FD2D-4325-94A5-EB83AA1AD1BB}"/>
              </a:ext>
            </a:extLst>
          </p:cNvPr>
          <p:cNvSpPr txBox="1"/>
          <p:nvPr/>
        </p:nvSpPr>
        <p:spPr>
          <a:xfrm>
            <a:off x="1647676" y="3111919"/>
            <a:ext cx="10409341" cy="676656"/>
          </a:xfrm>
          <a:prstGeom prst="rect">
            <a:avLst/>
          </a:prstGeom>
          <a:noFill/>
        </p:spPr>
        <p:txBody>
          <a:bodyPr wrap="square" lIns="0" tIns="0" rIns="0" bIns="0" rtlCol="0" anchor="ctr">
            <a:noAutofit/>
          </a:bodyPr>
          <a:lstStyle/>
          <a:p>
            <a:r>
              <a:rPr lang="en-US" sz="2400" dirty="0"/>
              <a:t>Explain why continuous integration matters</a:t>
            </a:r>
          </a:p>
        </p:txBody>
      </p:sp>
      <p:cxnSp>
        <p:nvCxnSpPr>
          <p:cNvPr id="20" name="Straight Connector 19">
            <a:extLst>
              <a:ext uri="{FF2B5EF4-FFF2-40B4-BE49-F238E27FC236}">
                <a16:creationId xmlns:a16="http://schemas.microsoft.com/office/drawing/2014/main" id="{C650302F-50E8-477C-9655-7D7329E4F809}"/>
              </a:ext>
              <a:ext uri="{C183D7F6-B498-43B3-948B-1728B52AA6E4}">
                <adec:decorative xmlns:adec="http://schemas.microsoft.com/office/drawing/2017/decorative" val="1"/>
              </a:ext>
            </a:extLst>
          </p:cNvPr>
          <p:cNvCxnSpPr>
            <a:cxnSpLocks/>
          </p:cNvCxnSpPr>
          <p:nvPr/>
        </p:nvCxnSpPr>
        <p:spPr>
          <a:xfrm>
            <a:off x="1651000" y="4137150"/>
            <a:ext cx="1035843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1" name="Picture 20" descr="Icon of a series of circles arranged in a circular pattern">
            <a:extLst>
              <a:ext uri="{FF2B5EF4-FFF2-40B4-BE49-F238E27FC236}">
                <a16:creationId xmlns:a16="http://schemas.microsoft.com/office/drawing/2014/main" id="{4A17E382-5DE2-4CF3-BD43-8100A731C160}"/>
              </a:ext>
            </a:extLst>
          </p:cNvPr>
          <p:cNvPicPr>
            <a:picLocks noChangeAspect="1"/>
          </p:cNvPicPr>
          <p:nvPr/>
        </p:nvPicPr>
        <p:blipFill>
          <a:blip r:embed="rId4"/>
          <a:srcRect l="909" t="909" r="909" b="909"/>
          <a:stretch>
            <a:fillRect/>
          </a:stretch>
        </p:blipFill>
        <p:spPr>
          <a:xfrm>
            <a:off x="404116" y="4348563"/>
            <a:ext cx="950976" cy="950976"/>
          </a:xfrm>
          <a:custGeom>
            <a:avLst/>
            <a:gdLst>
              <a:gd name="connsiteX0" fmla="*/ 452628 w 905256"/>
              <a:gd name="connsiteY0" fmla="*/ 0 h 905256"/>
              <a:gd name="connsiteX1" fmla="*/ 905256 w 905256"/>
              <a:gd name="connsiteY1" fmla="*/ 452628 h 905256"/>
              <a:gd name="connsiteX2" fmla="*/ 452628 w 905256"/>
              <a:gd name="connsiteY2" fmla="*/ 905256 h 905256"/>
              <a:gd name="connsiteX3" fmla="*/ 0 w 905256"/>
              <a:gd name="connsiteY3" fmla="*/ 452628 h 905256"/>
              <a:gd name="connsiteX4" fmla="*/ 452628 w 905256"/>
              <a:gd name="connsiteY4" fmla="*/ 0 h 90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256" h="905256">
                <a:moveTo>
                  <a:pt x="452628" y="0"/>
                </a:moveTo>
                <a:cubicBezTo>
                  <a:pt x="702608" y="0"/>
                  <a:pt x="905256" y="202648"/>
                  <a:pt x="905256" y="452628"/>
                </a:cubicBezTo>
                <a:cubicBezTo>
                  <a:pt x="905256" y="702608"/>
                  <a:pt x="702608" y="905256"/>
                  <a:pt x="452628" y="905256"/>
                </a:cubicBezTo>
                <a:cubicBezTo>
                  <a:pt x="202648" y="905256"/>
                  <a:pt x="0" y="702608"/>
                  <a:pt x="0" y="452628"/>
                </a:cubicBezTo>
                <a:cubicBezTo>
                  <a:pt x="0" y="202648"/>
                  <a:pt x="202648" y="0"/>
                  <a:pt x="452628" y="0"/>
                </a:cubicBezTo>
                <a:close/>
              </a:path>
            </a:pathLst>
          </a:custGeom>
        </p:spPr>
      </p:pic>
      <p:sp>
        <p:nvSpPr>
          <p:cNvPr id="25" name="TextBox 24">
            <a:extLst>
              <a:ext uri="{FF2B5EF4-FFF2-40B4-BE49-F238E27FC236}">
                <a16:creationId xmlns:a16="http://schemas.microsoft.com/office/drawing/2014/main" id="{8C7C850C-C458-4C08-B083-8130DBC73505}"/>
              </a:ext>
            </a:extLst>
          </p:cNvPr>
          <p:cNvSpPr txBox="1"/>
          <p:nvPr/>
        </p:nvSpPr>
        <p:spPr>
          <a:xfrm>
            <a:off x="1651000" y="4485723"/>
            <a:ext cx="10358438" cy="676656"/>
          </a:xfrm>
          <a:prstGeom prst="rect">
            <a:avLst/>
          </a:prstGeom>
          <a:noFill/>
        </p:spPr>
        <p:txBody>
          <a:bodyPr wrap="square" lIns="0" tIns="0" rIns="0" bIns="0" rtlCol="0" anchor="ctr">
            <a:noAutofit/>
          </a:bodyPr>
          <a:lstStyle/>
          <a:p>
            <a:r>
              <a:rPr lang="en-US" sz="2400"/>
              <a:t>Implement continuous integration using Azure DevOps</a:t>
            </a:r>
          </a:p>
        </p:txBody>
      </p:sp>
    </p:spTree>
    <p:extLst>
      <p:ext uri="{BB962C8B-B14F-4D97-AF65-F5344CB8AC3E}">
        <p14:creationId xmlns:p14="http://schemas.microsoft.com/office/powerpoint/2010/main" val="416711259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7544E-17EA-4E23-98DC-02D6A7CA2A05}"/>
              </a:ext>
            </a:extLst>
          </p:cNvPr>
          <p:cNvSpPr>
            <a:spLocks noGrp="1"/>
          </p:cNvSpPr>
          <p:nvPr>
            <p:ph type="title"/>
          </p:nvPr>
        </p:nvSpPr>
        <p:spPr/>
        <p:txBody>
          <a:bodyPr/>
          <a:lstStyle/>
          <a:p>
            <a:r>
              <a:rPr lang="en-US" dirty="0"/>
              <a:t>Module review questions</a:t>
            </a:r>
          </a:p>
        </p:txBody>
      </p:sp>
      <p:pic>
        <p:nvPicPr>
          <p:cNvPr id="2" name="Picture 1">
            <a:extLst>
              <a:ext uri="{FF2B5EF4-FFF2-40B4-BE49-F238E27FC236}">
                <a16:creationId xmlns:a16="http://schemas.microsoft.com/office/drawing/2014/main" id="{7C218AB9-5DB3-4BFB-AC63-8C44249D187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428" y="1192213"/>
            <a:ext cx="639726" cy="639726"/>
          </a:xfrm>
          <a:prstGeom prst="rect">
            <a:avLst/>
          </a:prstGeom>
        </p:spPr>
      </p:pic>
      <p:sp>
        <p:nvSpPr>
          <p:cNvPr id="4" name="Oval 3">
            <a:extLst>
              <a:ext uri="{FF2B5EF4-FFF2-40B4-BE49-F238E27FC236}">
                <a16:creationId xmlns:a16="http://schemas.microsoft.com/office/drawing/2014/main" id="{2E54AB58-901D-4400-85AE-17D2F685A019}"/>
              </a:ext>
            </a:extLst>
          </p:cNvPr>
          <p:cNvSpPr/>
          <p:nvPr/>
        </p:nvSpPr>
        <p:spPr bwMode="auto">
          <a:xfrm rot="10800000" flipV="1">
            <a:off x="479032" y="1239816"/>
            <a:ext cx="543453" cy="543453"/>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tx1"/>
                </a:solidFill>
                <a:latin typeface="+mj-lt"/>
                <a:ea typeface="Segoe UI" pitchFamily="34" charset="0"/>
                <a:cs typeface="Segoe UI" pitchFamily="34" charset="0"/>
              </a:rPr>
              <a:t>1</a:t>
            </a:r>
          </a:p>
        </p:txBody>
      </p:sp>
      <p:sp>
        <p:nvSpPr>
          <p:cNvPr id="41" name="TextBox 40">
            <a:extLst>
              <a:ext uri="{FF2B5EF4-FFF2-40B4-BE49-F238E27FC236}">
                <a16:creationId xmlns:a16="http://schemas.microsoft.com/office/drawing/2014/main" id="{F5668180-FABC-4C8B-84FB-6786F59AE090}"/>
              </a:ext>
            </a:extLst>
          </p:cNvPr>
          <p:cNvSpPr txBox="1"/>
          <p:nvPr/>
        </p:nvSpPr>
        <p:spPr>
          <a:xfrm>
            <a:off x="1255889" y="2091197"/>
            <a:ext cx="10274300" cy="276999"/>
          </a:xfrm>
          <a:prstGeom prst="rect">
            <a:avLst/>
          </a:prstGeom>
          <a:noFill/>
        </p:spPr>
        <p:txBody>
          <a:bodyPr wrap="square" lIns="0" tIns="0" rIns="0" bIns="0" rtlCol="0">
            <a:spAutoFit/>
          </a:bodyPr>
          <a:lstStyle/>
          <a:p>
            <a:r>
              <a:rPr lang="en-US" dirty="0"/>
              <a:t>What is a pipeline and why is it used?</a:t>
            </a:r>
          </a:p>
        </p:txBody>
      </p:sp>
      <p:cxnSp>
        <p:nvCxnSpPr>
          <p:cNvPr id="35" name="Straight Connector 34">
            <a:extLst>
              <a:ext uri="{FF2B5EF4-FFF2-40B4-BE49-F238E27FC236}">
                <a16:creationId xmlns:a16="http://schemas.microsoft.com/office/drawing/2014/main" id="{8C7C5800-5228-4B21-B003-548E20546FA0}"/>
              </a:ext>
              <a:ext uri="{C183D7F6-B498-43B3-948B-1728B52AA6E4}">
                <adec:decorative xmlns:adec="http://schemas.microsoft.com/office/drawing/2017/decorative" val="1"/>
              </a:ext>
            </a:extLst>
          </p:cNvPr>
          <p:cNvCxnSpPr>
            <a:cxnSpLocks/>
          </p:cNvCxnSpPr>
          <p:nvPr/>
        </p:nvCxnSpPr>
        <p:spPr>
          <a:xfrm>
            <a:off x="1255888" y="1903279"/>
            <a:ext cx="1076248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363DFCA-7489-43FF-BE2C-8A5264884AD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428" y="1974619"/>
            <a:ext cx="639726" cy="639726"/>
          </a:xfrm>
          <a:prstGeom prst="rect">
            <a:avLst/>
          </a:prstGeom>
        </p:spPr>
      </p:pic>
      <p:sp>
        <p:nvSpPr>
          <p:cNvPr id="6" name="Oval 5">
            <a:extLst>
              <a:ext uri="{FF2B5EF4-FFF2-40B4-BE49-F238E27FC236}">
                <a16:creationId xmlns:a16="http://schemas.microsoft.com/office/drawing/2014/main" id="{505F85DD-89FB-4638-A422-E7A99340B4DB}"/>
              </a:ext>
            </a:extLst>
          </p:cNvPr>
          <p:cNvSpPr/>
          <p:nvPr/>
        </p:nvSpPr>
        <p:spPr bwMode="auto">
          <a:xfrm rot="10800000" flipV="1">
            <a:off x="479032" y="2022489"/>
            <a:ext cx="543453" cy="543453"/>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tx1"/>
                </a:solidFill>
                <a:latin typeface="+mj-lt"/>
                <a:ea typeface="Segoe UI" pitchFamily="34" charset="0"/>
                <a:cs typeface="Segoe UI" pitchFamily="34" charset="0"/>
              </a:rPr>
              <a:t>2</a:t>
            </a:r>
          </a:p>
        </p:txBody>
      </p:sp>
      <p:sp>
        <p:nvSpPr>
          <p:cNvPr id="44" name="TextBox 43">
            <a:extLst>
              <a:ext uri="{FF2B5EF4-FFF2-40B4-BE49-F238E27FC236}">
                <a16:creationId xmlns:a16="http://schemas.microsoft.com/office/drawing/2014/main" id="{B093A059-427F-456E-ABBA-64C83CEA022B}"/>
              </a:ext>
            </a:extLst>
          </p:cNvPr>
          <p:cNvSpPr txBox="1"/>
          <p:nvPr/>
        </p:nvSpPr>
        <p:spPr>
          <a:xfrm>
            <a:off x="1255889" y="1381123"/>
            <a:ext cx="10274300" cy="276999"/>
          </a:xfrm>
          <a:prstGeom prst="rect">
            <a:avLst/>
          </a:prstGeom>
          <a:noFill/>
        </p:spPr>
        <p:txBody>
          <a:bodyPr wrap="square" lIns="0" tIns="0" rIns="0" bIns="0" rtlCol="0">
            <a:spAutoFit/>
          </a:bodyPr>
          <a:lstStyle/>
          <a:p>
            <a:r>
              <a:rPr lang="en-US" dirty="0"/>
              <a:t>What are some advantages of Azure pipelines?</a:t>
            </a:r>
          </a:p>
        </p:txBody>
      </p:sp>
      <p:cxnSp>
        <p:nvCxnSpPr>
          <p:cNvPr id="36" name="Straight Connector 35">
            <a:extLst>
              <a:ext uri="{FF2B5EF4-FFF2-40B4-BE49-F238E27FC236}">
                <a16:creationId xmlns:a16="http://schemas.microsoft.com/office/drawing/2014/main" id="{E93BA3B2-571D-4450-90C6-1B624AA4D677}"/>
              </a:ext>
              <a:ext uri="{C183D7F6-B498-43B3-948B-1728B52AA6E4}">
                <adec:decorative xmlns:adec="http://schemas.microsoft.com/office/drawing/2017/decorative" val="1"/>
              </a:ext>
            </a:extLst>
          </p:cNvPr>
          <p:cNvCxnSpPr>
            <a:cxnSpLocks/>
          </p:cNvCxnSpPr>
          <p:nvPr/>
        </p:nvCxnSpPr>
        <p:spPr>
          <a:xfrm>
            <a:off x="1255888" y="2685685"/>
            <a:ext cx="1076248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7972BB0-4687-4830-BF00-F3920D4E141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428" y="2757025"/>
            <a:ext cx="639726" cy="639726"/>
          </a:xfrm>
          <a:prstGeom prst="rect">
            <a:avLst/>
          </a:prstGeom>
        </p:spPr>
      </p:pic>
      <p:sp>
        <p:nvSpPr>
          <p:cNvPr id="8" name="Oval 7">
            <a:extLst>
              <a:ext uri="{FF2B5EF4-FFF2-40B4-BE49-F238E27FC236}">
                <a16:creationId xmlns:a16="http://schemas.microsoft.com/office/drawing/2014/main" id="{8F979B33-1929-42C4-BAE7-889A7FDFE1B2}"/>
              </a:ext>
            </a:extLst>
          </p:cNvPr>
          <p:cNvSpPr/>
          <p:nvPr/>
        </p:nvSpPr>
        <p:spPr bwMode="auto">
          <a:xfrm rot="10800000" flipV="1">
            <a:off x="479032" y="2805161"/>
            <a:ext cx="543453" cy="543453"/>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tx1"/>
                </a:solidFill>
                <a:latin typeface="+mj-lt"/>
                <a:ea typeface="Segoe UI" pitchFamily="34" charset="0"/>
                <a:cs typeface="Segoe UI" pitchFamily="34" charset="0"/>
              </a:rPr>
              <a:t>3</a:t>
            </a:r>
          </a:p>
        </p:txBody>
      </p:sp>
      <p:sp>
        <p:nvSpPr>
          <p:cNvPr id="47" name="TextBox 46">
            <a:extLst>
              <a:ext uri="{FF2B5EF4-FFF2-40B4-BE49-F238E27FC236}">
                <a16:creationId xmlns:a16="http://schemas.microsoft.com/office/drawing/2014/main" id="{5166D544-5E55-48D8-A4D2-3EFB5F0F2C9A}"/>
              </a:ext>
            </a:extLst>
          </p:cNvPr>
          <p:cNvSpPr txBox="1"/>
          <p:nvPr/>
        </p:nvSpPr>
        <p:spPr>
          <a:xfrm>
            <a:off x="1255889" y="2938389"/>
            <a:ext cx="10274300" cy="276999"/>
          </a:xfrm>
          <a:prstGeom prst="rect">
            <a:avLst/>
          </a:prstGeom>
          <a:noFill/>
        </p:spPr>
        <p:txBody>
          <a:bodyPr wrap="square" lIns="0" tIns="0" rIns="0" bIns="0" rtlCol="0">
            <a:spAutoFit/>
          </a:bodyPr>
          <a:lstStyle/>
          <a:p>
            <a:r>
              <a:rPr lang="en-US"/>
              <a:t>What are the two types of agents and how are they different?</a:t>
            </a:r>
          </a:p>
        </p:txBody>
      </p:sp>
      <p:cxnSp>
        <p:nvCxnSpPr>
          <p:cNvPr id="37" name="Straight Connector 36">
            <a:extLst>
              <a:ext uri="{FF2B5EF4-FFF2-40B4-BE49-F238E27FC236}">
                <a16:creationId xmlns:a16="http://schemas.microsoft.com/office/drawing/2014/main" id="{F93A4080-0333-4C5E-B915-50872D8964EA}"/>
              </a:ext>
              <a:ext uri="{C183D7F6-B498-43B3-948B-1728B52AA6E4}">
                <adec:decorative xmlns:adec="http://schemas.microsoft.com/office/drawing/2017/decorative" val="1"/>
              </a:ext>
            </a:extLst>
          </p:cNvPr>
          <p:cNvCxnSpPr>
            <a:cxnSpLocks/>
          </p:cNvCxnSpPr>
          <p:nvPr/>
        </p:nvCxnSpPr>
        <p:spPr>
          <a:xfrm>
            <a:off x="1255888" y="3468091"/>
            <a:ext cx="1076248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E86E9E6-F5F1-47E3-B211-6F6B5498271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428" y="3539431"/>
            <a:ext cx="639726" cy="639726"/>
          </a:xfrm>
          <a:prstGeom prst="rect">
            <a:avLst/>
          </a:prstGeom>
        </p:spPr>
      </p:pic>
      <p:sp>
        <p:nvSpPr>
          <p:cNvPr id="10" name="Oval 9">
            <a:extLst>
              <a:ext uri="{FF2B5EF4-FFF2-40B4-BE49-F238E27FC236}">
                <a16:creationId xmlns:a16="http://schemas.microsoft.com/office/drawing/2014/main" id="{C12E8703-F2F4-4C6C-AC1A-C836CB9CC5A6}"/>
              </a:ext>
            </a:extLst>
          </p:cNvPr>
          <p:cNvSpPr/>
          <p:nvPr/>
        </p:nvSpPr>
        <p:spPr bwMode="auto">
          <a:xfrm rot="10800000" flipV="1">
            <a:off x="479032" y="3587833"/>
            <a:ext cx="543453" cy="543453"/>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tx1"/>
                </a:solidFill>
                <a:latin typeface="+mj-lt"/>
                <a:ea typeface="Segoe UI" pitchFamily="34" charset="0"/>
                <a:cs typeface="Segoe UI" pitchFamily="34" charset="0"/>
              </a:rPr>
              <a:t>4</a:t>
            </a:r>
          </a:p>
        </p:txBody>
      </p:sp>
      <p:sp>
        <p:nvSpPr>
          <p:cNvPr id="50" name="TextBox 49">
            <a:extLst>
              <a:ext uri="{FF2B5EF4-FFF2-40B4-BE49-F238E27FC236}">
                <a16:creationId xmlns:a16="http://schemas.microsoft.com/office/drawing/2014/main" id="{7DF6FBC9-2DB2-45BD-A238-A3FE7D7BA531}"/>
              </a:ext>
            </a:extLst>
          </p:cNvPr>
          <p:cNvSpPr txBox="1"/>
          <p:nvPr/>
        </p:nvSpPr>
        <p:spPr>
          <a:xfrm>
            <a:off x="1255889" y="3720795"/>
            <a:ext cx="10274300" cy="276999"/>
          </a:xfrm>
          <a:prstGeom prst="rect">
            <a:avLst/>
          </a:prstGeom>
          <a:noFill/>
        </p:spPr>
        <p:txBody>
          <a:bodyPr wrap="square" lIns="0" tIns="0" rIns="0" bIns="0" rtlCol="0">
            <a:spAutoFit/>
          </a:bodyPr>
          <a:lstStyle/>
          <a:p>
            <a:r>
              <a:rPr lang="en-US"/>
              <a:t>What is an agent pool and why would you use it?</a:t>
            </a:r>
          </a:p>
        </p:txBody>
      </p:sp>
      <p:cxnSp>
        <p:nvCxnSpPr>
          <p:cNvPr id="39" name="Straight Connector 38">
            <a:extLst>
              <a:ext uri="{FF2B5EF4-FFF2-40B4-BE49-F238E27FC236}">
                <a16:creationId xmlns:a16="http://schemas.microsoft.com/office/drawing/2014/main" id="{81D3B293-2E43-40C8-B92E-50D4E720447A}"/>
              </a:ext>
              <a:ext uri="{C183D7F6-B498-43B3-948B-1728B52AA6E4}">
                <adec:decorative xmlns:adec="http://schemas.microsoft.com/office/drawing/2017/decorative" val="1"/>
              </a:ext>
            </a:extLst>
          </p:cNvPr>
          <p:cNvCxnSpPr>
            <a:cxnSpLocks/>
          </p:cNvCxnSpPr>
          <p:nvPr/>
        </p:nvCxnSpPr>
        <p:spPr>
          <a:xfrm>
            <a:off x="1255888" y="4250497"/>
            <a:ext cx="1076248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958E843-9580-4391-A5B0-38BFB9AA45D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428" y="4321837"/>
            <a:ext cx="639726" cy="639726"/>
          </a:xfrm>
          <a:prstGeom prst="rect">
            <a:avLst/>
          </a:prstGeom>
        </p:spPr>
      </p:pic>
      <p:sp>
        <p:nvSpPr>
          <p:cNvPr id="12" name="Oval 11">
            <a:extLst>
              <a:ext uri="{FF2B5EF4-FFF2-40B4-BE49-F238E27FC236}">
                <a16:creationId xmlns:a16="http://schemas.microsoft.com/office/drawing/2014/main" id="{83FBDDCA-414D-4874-9F5B-D485CD66BE7C}"/>
              </a:ext>
            </a:extLst>
          </p:cNvPr>
          <p:cNvSpPr/>
          <p:nvPr/>
        </p:nvSpPr>
        <p:spPr bwMode="auto">
          <a:xfrm rot="10800000" flipV="1">
            <a:off x="479032" y="4370505"/>
            <a:ext cx="543453" cy="543453"/>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tx1"/>
                </a:solidFill>
                <a:latin typeface="+mj-lt"/>
                <a:ea typeface="Segoe UI" pitchFamily="34" charset="0"/>
                <a:cs typeface="Segoe UI" pitchFamily="34" charset="0"/>
              </a:rPr>
              <a:t>5</a:t>
            </a:r>
          </a:p>
        </p:txBody>
      </p:sp>
      <p:sp>
        <p:nvSpPr>
          <p:cNvPr id="53" name="TextBox 52">
            <a:extLst>
              <a:ext uri="{FF2B5EF4-FFF2-40B4-BE49-F238E27FC236}">
                <a16:creationId xmlns:a16="http://schemas.microsoft.com/office/drawing/2014/main" id="{33EC2C90-486C-44EB-A8AF-8110502034E8}"/>
              </a:ext>
            </a:extLst>
          </p:cNvPr>
          <p:cNvSpPr txBox="1"/>
          <p:nvPr/>
        </p:nvSpPr>
        <p:spPr>
          <a:xfrm>
            <a:off x="1255889" y="4503201"/>
            <a:ext cx="10274300" cy="276999"/>
          </a:xfrm>
          <a:prstGeom prst="rect">
            <a:avLst/>
          </a:prstGeom>
          <a:noFill/>
        </p:spPr>
        <p:txBody>
          <a:bodyPr wrap="square" lIns="0" tIns="0" rIns="0" bIns="0" rtlCol="0">
            <a:spAutoFit/>
          </a:bodyPr>
          <a:lstStyle/>
          <a:p>
            <a:r>
              <a:rPr lang="en-US" dirty="0"/>
              <a:t>What are two ways to configure your Azure pipelines?</a:t>
            </a:r>
          </a:p>
        </p:txBody>
      </p:sp>
      <p:cxnSp>
        <p:nvCxnSpPr>
          <p:cNvPr id="38" name="Straight Connector 37">
            <a:extLst>
              <a:ext uri="{FF2B5EF4-FFF2-40B4-BE49-F238E27FC236}">
                <a16:creationId xmlns:a16="http://schemas.microsoft.com/office/drawing/2014/main" id="{7AA88E56-C469-4319-B424-F66D9B0A5683}"/>
              </a:ext>
              <a:ext uri="{C183D7F6-B498-43B3-948B-1728B52AA6E4}">
                <adec:decorative xmlns:adec="http://schemas.microsoft.com/office/drawing/2017/decorative" val="1"/>
              </a:ext>
            </a:extLst>
          </p:cNvPr>
          <p:cNvCxnSpPr>
            <a:cxnSpLocks/>
          </p:cNvCxnSpPr>
          <p:nvPr/>
        </p:nvCxnSpPr>
        <p:spPr>
          <a:xfrm>
            <a:off x="1255888" y="5032903"/>
            <a:ext cx="1076248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073581FD-1E43-49FB-8EBE-815CCE1BD7B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428" y="5104243"/>
            <a:ext cx="639726" cy="639726"/>
          </a:xfrm>
          <a:prstGeom prst="rect">
            <a:avLst/>
          </a:prstGeom>
        </p:spPr>
      </p:pic>
      <p:sp>
        <p:nvSpPr>
          <p:cNvPr id="57" name="Oval 56">
            <a:extLst>
              <a:ext uri="{FF2B5EF4-FFF2-40B4-BE49-F238E27FC236}">
                <a16:creationId xmlns:a16="http://schemas.microsoft.com/office/drawing/2014/main" id="{DF7FC378-8926-40CD-8DC3-30ACEF9534ED}"/>
              </a:ext>
            </a:extLst>
          </p:cNvPr>
          <p:cNvSpPr/>
          <p:nvPr/>
        </p:nvSpPr>
        <p:spPr bwMode="auto">
          <a:xfrm rot="10800000" flipV="1">
            <a:off x="479032" y="5152911"/>
            <a:ext cx="543453" cy="543453"/>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tx1"/>
                </a:solidFill>
                <a:latin typeface="+mj-lt"/>
                <a:ea typeface="Segoe UI" pitchFamily="34" charset="0"/>
                <a:cs typeface="Segoe UI" pitchFamily="34" charset="0"/>
              </a:rPr>
              <a:t>6</a:t>
            </a:r>
          </a:p>
        </p:txBody>
      </p:sp>
      <p:sp>
        <p:nvSpPr>
          <p:cNvPr id="56" name="TextBox 55">
            <a:extLst>
              <a:ext uri="{FF2B5EF4-FFF2-40B4-BE49-F238E27FC236}">
                <a16:creationId xmlns:a16="http://schemas.microsoft.com/office/drawing/2014/main" id="{8B3C6402-A8BC-40D3-BB3B-87172A0D7904}"/>
              </a:ext>
            </a:extLst>
          </p:cNvPr>
          <p:cNvSpPr txBox="1"/>
          <p:nvPr/>
        </p:nvSpPr>
        <p:spPr>
          <a:xfrm>
            <a:off x="1255889" y="5285607"/>
            <a:ext cx="10274300" cy="276999"/>
          </a:xfrm>
          <a:prstGeom prst="rect">
            <a:avLst/>
          </a:prstGeom>
          <a:noFill/>
        </p:spPr>
        <p:txBody>
          <a:bodyPr wrap="square" lIns="0" tIns="0" rIns="0" bIns="0" rtlCol="0">
            <a:spAutoFit/>
          </a:bodyPr>
          <a:lstStyle/>
          <a:p>
            <a:r>
              <a:rPr lang="en-US"/>
              <a:t>Name the four pillars of continuous integration</a:t>
            </a:r>
          </a:p>
        </p:txBody>
      </p:sp>
      <p:sp>
        <p:nvSpPr>
          <p:cNvPr id="61" name="Oval 60">
            <a:extLst>
              <a:ext uri="{FF2B5EF4-FFF2-40B4-BE49-F238E27FC236}">
                <a16:creationId xmlns:a16="http://schemas.microsoft.com/office/drawing/2014/main" id="{37A149A6-05F5-4E55-BA10-FC86FDCEE918}"/>
              </a:ext>
            </a:extLst>
          </p:cNvPr>
          <p:cNvSpPr/>
          <p:nvPr/>
        </p:nvSpPr>
        <p:spPr bwMode="auto">
          <a:xfrm rot="10800000" flipV="1">
            <a:off x="479032" y="5935312"/>
            <a:ext cx="543453" cy="543453"/>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tx1"/>
              </a:solidFill>
              <a:latin typeface="+mj-lt"/>
              <a:ea typeface="Segoe UI" pitchFamily="34" charset="0"/>
              <a:cs typeface="Segoe UI" pitchFamily="34" charset="0"/>
            </a:endParaRPr>
          </a:p>
        </p:txBody>
      </p:sp>
    </p:spTree>
    <p:extLst>
      <p:ext uri="{BB962C8B-B14F-4D97-AF65-F5344CB8AC3E}">
        <p14:creationId xmlns:p14="http://schemas.microsoft.com/office/powerpoint/2010/main" val="260831554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0885-9660-42ED-B074-34059C74AD9F}"/>
              </a:ext>
            </a:extLst>
          </p:cNvPr>
          <p:cNvSpPr>
            <a:spLocks noGrp="1"/>
          </p:cNvSpPr>
          <p:nvPr>
            <p:ph type="title"/>
          </p:nvPr>
        </p:nvSpPr>
        <p:spPr>
          <a:xfrm>
            <a:off x="465138" y="632779"/>
            <a:ext cx="11533187" cy="411162"/>
          </a:xfrm>
        </p:spPr>
        <p:txBody>
          <a:bodyPr/>
          <a:lstStyle/>
          <a:p>
            <a:r>
              <a:rPr lang="en-US" dirty="0"/>
              <a:t>Module review questions, continued</a:t>
            </a:r>
          </a:p>
        </p:txBody>
      </p:sp>
      <p:pic>
        <p:nvPicPr>
          <p:cNvPr id="9" name="Picture 8">
            <a:extLst>
              <a:ext uri="{FF2B5EF4-FFF2-40B4-BE49-F238E27FC236}">
                <a16:creationId xmlns:a16="http://schemas.microsoft.com/office/drawing/2014/main" id="{BCB1DCF5-FDFE-4BFF-94DF-B6B5CB390CF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428" y="1469212"/>
            <a:ext cx="639726" cy="639726"/>
          </a:xfrm>
          <a:prstGeom prst="rect">
            <a:avLst/>
          </a:prstGeom>
        </p:spPr>
      </p:pic>
      <p:sp>
        <p:nvSpPr>
          <p:cNvPr id="11" name="Oval 10">
            <a:extLst>
              <a:ext uri="{FF2B5EF4-FFF2-40B4-BE49-F238E27FC236}">
                <a16:creationId xmlns:a16="http://schemas.microsoft.com/office/drawing/2014/main" id="{CA4FC620-F725-45BE-9D4C-4F9B590A3859}"/>
              </a:ext>
            </a:extLst>
          </p:cNvPr>
          <p:cNvSpPr/>
          <p:nvPr/>
        </p:nvSpPr>
        <p:spPr bwMode="auto">
          <a:xfrm rot="10800000" flipV="1">
            <a:off x="479032" y="1517349"/>
            <a:ext cx="543453" cy="543453"/>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tx1"/>
                </a:solidFill>
                <a:latin typeface="+mj-lt"/>
                <a:ea typeface="Segoe UI" pitchFamily="34" charset="0"/>
                <a:cs typeface="Segoe UI" pitchFamily="34" charset="0"/>
              </a:rPr>
              <a:t>7</a:t>
            </a:r>
          </a:p>
        </p:txBody>
      </p:sp>
      <p:sp>
        <p:nvSpPr>
          <p:cNvPr id="12" name="TextBox 11">
            <a:extLst>
              <a:ext uri="{FF2B5EF4-FFF2-40B4-BE49-F238E27FC236}">
                <a16:creationId xmlns:a16="http://schemas.microsoft.com/office/drawing/2014/main" id="{A7484828-72DB-4FAF-A299-ECACEB39AFD1}"/>
              </a:ext>
            </a:extLst>
          </p:cNvPr>
          <p:cNvSpPr txBox="1"/>
          <p:nvPr/>
        </p:nvSpPr>
        <p:spPr>
          <a:xfrm>
            <a:off x="1255889" y="1373577"/>
            <a:ext cx="10274300" cy="830997"/>
          </a:xfrm>
          <a:prstGeom prst="rect">
            <a:avLst/>
          </a:prstGeom>
          <a:noFill/>
        </p:spPr>
        <p:txBody>
          <a:bodyPr wrap="square" lIns="0" tIns="0" rIns="0" bIns="0" rtlCol="0">
            <a:spAutoFit/>
          </a:bodyPr>
          <a:lstStyle/>
          <a:p>
            <a:r>
              <a:rPr lang="en-US" dirty="0"/>
              <a:t>You want to take your build server offline to make a configuration change. You want it to complete any build that it is currently processing, but you want to queue any new build requests. What should you do?</a:t>
            </a:r>
          </a:p>
        </p:txBody>
      </p:sp>
      <p:cxnSp>
        <p:nvCxnSpPr>
          <p:cNvPr id="13" name="Straight Connector 12">
            <a:extLst>
              <a:ext uri="{FF2B5EF4-FFF2-40B4-BE49-F238E27FC236}">
                <a16:creationId xmlns:a16="http://schemas.microsoft.com/office/drawing/2014/main" id="{6C7B8A14-C8EC-43AA-81D3-4E3C2AE2A99E}"/>
              </a:ext>
              <a:ext uri="{C183D7F6-B498-43B3-948B-1728B52AA6E4}">
                <adec:decorative xmlns:adec="http://schemas.microsoft.com/office/drawing/2017/decorative" val="1"/>
              </a:ext>
            </a:extLst>
          </p:cNvPr>
          <p:cNvCxnSpPr>
            <a:cxnSpLocks/>
          </p:cNvCxnSpPr>
          <p:nvPr/>
        </p:nvCxnSpPr>
        <p:spPr>
          <a:xfrm>
            <a:off x="1255889" y="2399668"/>
            <a:ext cx="1076194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26F3150-C8B6-46B7-9762-8B50B3C4BE9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428" y="2514392"/>
            <a:ext cx="639726" cy="639726"/>
          </a:xfrm>
          <a:prstGeom prst="rect">
            <a:avLst/>
          </a:prstGeom>
        </p:spPr>
      </p:pic>
      <p:sp>
        <p:nvSpPr>
          <p:cNvPr id="17" name="Oval 16">
            <a:extLst>
              <a:ext uri="{FF2B5EF4-FFF2-40B4-BE49-F238E27FC236}">
                <a16:creationId xmlns:a16="http://schemas.microsoft.com/office/drawing/2014/main" id="{900E8F7D-31D9-4BB5-AE42-06C0DFFD38B1}"/>
              </a:ext>
            </a:extLst>
          </p:cNvPr>
          <p:cNvSpPr/>
          <p:nvPr/>
        </p:nvSpPr>
        <p:spPr bwMode="auto">
          <a:xfrm rot="10800000" flipV="1">
            <a:off x="479032" y="2562529"/>
            <a:ext cx="543453" cy="543453"/>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tx1"/>
                </a:solidFill>
                <a:latin typeface="+mj-lt"/>
                <a:ea typeface="Segoe UI" pitchFamily="34" charset="0"/>
                <a:cs typeface="Segoe UI" pitchFamily="34" charset="0"/>
              </a:rPr>
              <a:t>8</a:t>
            </a:r>
          </a:p>
        </p:txBody>
      </p:sp>
      <p:sp>
        <p:nvSpPr>
          <p:cNvPr id="18" name="TextBox 17">
            <a:extLst>
              <a:ext uri="{FF2B5EF4-FFF2-40B4-BE49-F238E27FC236}">
                <a16:creationId xmlns:a16="http://schemas.microsoft.com/office/drawing/2014/main" id="{05AE6771-1C5B-40D3-B05E-1CE56F6C8C90}"/>
              </a:ext>
            </a:extLst>
          </p:cNvPr>
          <p:cNvSpPr txBox="1"/>
          <p:nvPr/>
        </p:nvSpPr>
        <p:spPr>
          <a:xfrm>
            <a:off x="1255889" y="2557256"/>
            <a:ext cx="10274300" cy="553998"/>
          </a:xfrm>
          <a:prstGeom prst="rect">
            <a:avLst/>
          </a:prstGeom>
          <a:noFill/>
        </p:spPr>
        <p:txBody>
          <a:bodyPr wrap="square" lIns="0" tIns="0" rIns="0" bIns="0" rtlCol="0">
            <a:spAutoFit/>
          </a:bodyPr>
          <a:lstStyle/>
          <a:p>
            <a:r>
              <a:rPr lang="en-US" dirty="0"/>
              <a:t>You want to set a maximum time that builds should not run for more than 5 minutes. What configuration change should you make?</a:t>
            </a:r>
          </a:p>
        </p:txBody>
      </p:sp>
    </p:spTree>
    <p:extLst>
      <p:ext uri="{BB962C8B-B14F-4D97-AF65-F5344CB8AC3E}">
        <p14:creationId xmlns:p14="http://schemas.microsoft.com/office/powerpoint/2010/main" val="176820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6A7796-EC40-4A1C-B394-D560E714D47B}"/>
              </a:ext>
            </a:extLst>
          </p:cNvPr>
          <p:cNvSpPr>
            <a:spLocks noGrp="1"/>
          </p:cNvSpPr>
          <p:nvPr>
            <p:ph type="title"/>
          </p:nvPr>
        </p:nvSpPr>
        <p:spPr/>
        <p:txBody>
          <a:bodyPr/>
          <a:lstStyle/>
          <a:p>
            <a:r>
              <a:rPr lang="en-US" dirty="0"/>
              <a:t>Lesson 02: The concept of pipelines in DevOps</a:t>
            </a:r>
          </a:p>
        </p:txBody>
      </p:sp>
      <p:pic>
        <p:nvPicPr>
          <p:cNvPr id="4" name="Picture 3" descr="Icon of five circles connected by lines">
            <a:extLst>
              <a:ext uri="{FF2B5EF4-FFF2-40B4-BE49-F238E27FC236}">
                <a16:creationId xmlns:a16="http://schemas.microsoft.com/office/drawing/2014/main" id="{C73B4B50-B85E-4DFA-8D02-2F8EA7D97C82}"/>
              </a:ext>
            </a:extLst>
          </p:cNvPr>
          <p:cNvPicPr>
            <a:picLocks noChangeAspect="1"/>
          </p:cNvPicPr>
          <p:nvPr/>
        </p:nvPicPr>
        <p:blipFill>
          <a:blip r:embed="rId2"/>
          <a:stretch>
            <a:fillRect/>
          </a:stretch>
        </p:blipFill>
        <p:spPr>
          <a:xfrm>
            <a:off x="10489433" y="3040062"/>
            <a:ext cx="914400" cy="914400"/>
          </a:xfrm>
          <a:prstGeom prst="rect">
            <a:avLst/>
          </a:prstGeom>
        </p:spPr>
      </p:pic>
    </p:spTree>
    <p:extLst>
      <p:ext uri="{BB962C8B-B14F-4D97-AF65-F5344CB8AC3E}">
        <p14:creationId xmlns:p14="http://schemas.microsoft.com/office/powerpoint/2010/main" val="106839364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182F2-9EC4-4404-81B4-5CC86C910ABE}"/>
              </a:ext>
            </a:extLst>
          </p:cNvPr>
          <p:cNvSpPr>
            <a:spLocks noGrp="1"/>
          </p:cNvSpPr>
          <p:nvPr>
            <p:ph type="title"/>
          </p:nvPr>
        </p:nvSpPr>
        <p:spPr/>
        <p:txBody>
          <a:bodyPr/>
          <a:lstStyle/>
          <a:p>
            <a:r>
              <a:rPr lang="en-US" dirty="0"/>
              <a:t>The concept of pipelines in DevOps</a:t>
            </a:r>
          </a:p>
        </p:txBody>
      </p:sp>
      <p:sp>
        <p:nvSpPr>
          <p:cNvPr id="17" name="Freeform: Shape 16">
            <a:extLst>
              <a:ext uri="{FF2B5EF4-FFF2-40B4-BE49-F238E27FC236}">
                <a16:creationId xmlns:a16="http://schemas.microsoft.com/office/drawing/2014/main" id="{829F6F99-E519-42D9-A90E-90A242916D78}"/>
              </a:ext>
            </a:extLst>
          </p:cNvPr>
          <p:cNvSpPr/>
          <p:nvPr/>
        </p:nvSpPr>
        <p:spPr>
          <a:xfrm>
            <a:off x="427039" y="1603375"/>
            <a:ext cx="3715772" cy="1668462"/>
          </a:xfrm>
          <a:custGeom>
            <a:avLst/>
            <a:gdLst>
              <a:gd name="connsiteX0" fmla="*/ 0 w 3715772"/>
              <a:gd name="connsiteY0" fmla="*/ 0 h 1668462"/>
              <a:gd name="connsiteX1" fmla="*/ 3715772 w 3715772"/>
              <a:gd name="connsiteY1" fmla="*/ 0 h 1668462"/>
              <a:gd name="connsiteX2" fmla="*/ 3715772 w 3715772"/>
              <a:gd name="connsiteY2" fmla="*/ 461743 h 1668462"/>
              <a:gd name="connsiteX3" fmla="*/ 3713770 w 3715772"/>
              <a:gd name="connsiteY3" fmla="*/ 461944 h 1668462"/>
              <a:gd name="connsiteX4" fmla="*/ 3410348 w 3715772"/>
              <a:gd name="connsiteY4" fmla="*/ 834231 h 1668462"/>
              <a:gd name="connsiteX5" fmla="*/ 3713770 w 3715772"/>
              <a:gd name="connsiteY5" fmla="*/ 1206518 h 1668462"/>
              <a:gd name="connsiteX6" fmla="*/ 3715772 w 3715772"/>
              <a:gd name="connsiteY6" fmla="*/ 1206719 h 1668462"/>
              <a:gd name="connsiteX7" fmla="*/ 3715772 w 3715772"/>
              <a:gd name="connsiteY7" fmla="*/ 1668462 h 1668462"/>
              <a:gd name="connsiteX8" fmla="*/ 0 w 3715772"/>
              <a:gd name="connsiteY8" fmla="*/ 1668462 h 166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772" h="1668462">
                <a:moveTo>
                  <a:pt x="0" y="0"/>
                </a:moveTo>
                <a:lnTo>
                  <a:pt x="3715772" y="0"/>
                </a:lnTo>
                <a:lnTo>
                  <a:pt x="3715772" y="461743"/>
                </a:lnTo>
                <a:lnTo>
                  <a:pt x="3713770" y="461944"/>
                </a:lnTo>
                <a:cubicBezTo>
                  <a:pt x="3540608" y="497379"/>
                  <a:pt x="3410348" y="650593"/>
                  <a:pt x="3410348" y="834231"/>
                </a:cubicBezTo>
                <a:cubicBezTo>
                  <a:pt x="3410348" y="1017869"/>
                  <a:pt x="3540608" y="1171083"/>
                  <a:pt x="3713770" y="1206518"/>
                </a:cubicBezTo>
                <a:lnTo>
                  <a:pt x="3715772" y="1206719"/>
                </a:lnTo>
                <a:lnTo>
                  <a:pt x="3715772" y="1668462"/>
                </a:lnTo>
                <a:lnTo>
                  <a:pt x="0" y="1668462"/>
                </a:lnTo>
                <a:close/>
              </a:path>
            </a:pathLst>
          </a:cu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400" tIns="113400" rIns="113400" bIns="113400" numCol="1" spcCol="1270" anchor="ctr" anchorCtr="0">
            <a:noAutofit/>
          </a:bodyPr>
          <a:lstStyle/>
          <a:p>
            <a:pPr marL="0" lvl="0" indent="0" algn="ctr" defTabSz="800100">
              <a:spcBef>
                <a:spcPct val="0"/>
              </a:spcBef>
              <a:spcAft>
                <a:spcPct val="35000"/>
              </a:spcAft>
              <a:buNone/>
            </a:pPr>
            <a:r>
              <a:rPr lang="en-US" sz="2400" kern="1200" dirty="0">
                <a:latin typeface="+mj-lt"/>
              </a:rPr>
              <a:t>Build Automation</a:t>
            </a:r>
            <a:br>
              <a:rPr lang="en-US" sz="2400" kern="1200" dirty="0">
                <a:latin typeface="+mj-lt"/>
              </a:rPr>
            </a:br>
            <a:r>
              <a:rPr lang="en-US" sz="2400" kern="1200" dirty="0">
                <a:latin typeface="+mj-lt"/>
              </a:rPr>
              <a:t>and Continuous Integration</a:t>
            </a:r>
          </a:p>
        </p:txBody>
      </p:sp>
      <p:sp>
        <p:nvSpPr>
          <p:cNvPr id="5" name="Arrow: Right 4" descr="Arrow pointing towards the right">
            <a:extLst>
              <a:ext uri="{FF2B5EF4-FFF2-40B4-BE49-F238E27FC236}">
                <a16:creationId xmlns:a16="http://schemas.microsoft.com/office/drawing/2014/main" id="{3E15D305-CFBB-4BC7-A3CD-C2130F52C800}"/>
              </a:ext>
            </a:extLst>
          </p:cNvPr>
          <p:cNvSpPr/>
          <p:nvPr/>
        </p:nvSpPr>
        <p:spPr bwMode="auto">
          <a:xfrm>
            <a:off x="4026894" y="2264790"/>
            <a:ext cx="381000" cy="345632"/>
          </a:xfrm>
          <a:prstGeom prst="rightArrow">
            <a:avLst>
              <a:gd name="adj1" fmla="val 34843"/>
              <a:gd name="adj2" fmla="val 5000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EA3917D0-8098-48F9-BAF0-79F5FECA500D}"/>
              </a:ext>
            </a:extLst>
          </p:cNvPr>
          <p:cNvSpPr/>
          <p:nvPr/>
        </p:nvSpPr>
        <p:spPr>
          <a:xfrm>
            <a:off x="4291977" y="1603375"/>
            <a:ext cx="3715772" cy="1668462"/>
          </a:xfrm>
          <a:custGeom>
            <a:avLst/>
            <a:gdLst>
              <a:gd name="connsiteX0" fmla="*/ 0 w 3715772"/>
              <a:gd name="connsiteY0" fmla="*/ 0 h 1668462"/>
              <a:gd name="connsiteX1" fmla="*/ 3715772 w 3715772"/>
              <a:gd name="connsiteY1" fmla="*/ 0 h 1668462"/>
              <a:gd name="connsiteX2" fmla="*/ 3715772 w 3715772"/>
              <a:gd name="connsiteY2" fmla="*/ 461743 h 1668462"/>
              <a:gd name="connsiteX3" fmla="*/ 3713771 w 3715772"/>
              <a:gd name="connsiteY3" fmla="*/ 461944 h 1668462"/>
              <a:gd name="connsiteX4" fmla="*/ 3410348 w 3715772"/>
              <a:gd name="connsiteY4" fmla="*/ 834231 h 1668462"/>
              <a:gd name="connsiteX5" fmla="*/ 3713771 w 3715772"/>
              <a:gd name="connsiteY5" fmla="*/ 1206518 h 1668462"/>
              <a:gd name="connsiteX6" fmla="*/ 3715772 w 3715772"/>
              <a:gd name="connsiteY6" fmla="*/ 1206719 h 1668462"/>
              <a:gd name="connsiteX7" fmla="*/ 3715772 w 3715772"/>
              <a:gd name="connsiteY7" fmla="*/ 1668462 h 1668462"/>
              <a:gd name="connsiteX8" fmla="*/ 0 w 3715772"/>
              <a:gd name="connsiteY8" fmla="*/ 1668462 h 1668462"/>
              <a:gd name="connsiteX9" fmla="*/ 0 w 3715772"/>
              <a:gd name="connsiteY9" fmla="*/ 1206719 h 1668462"/>
              <a:gd name="connsiteX10" fmla="*/ 2002 w 3715772"/>
              <a:gd name="connsiteY10" fmla="*/ 1206518 h 1668462"/>
              <a:gd name="connsiteX11" fmla="*/ 305424 w 3715772"/>
              <a:gd name="connsiteY11" fmla="*/ 834231 h 1668462"/>
              <a:gd name="connsiteX12" fmla="*/ 2002 w 3715772"/>
              <a:gd name="connsiteY12" fmla="*/ 461944 h 1668462"/>
              <a:gd name="connsiteX13" fmla="*/ 0 w 3715772"/>
              <a:gd name="connsiteY13" fmla="*/ 461743 h 166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15772" h="1668462">
                <a:moveTo>
                  <a:pt x="0" y="0"/>
                </a:moveTo>
                <a:lnTo>
                  <a:pt x="3715772" y="0"/>
                </a:lnTo>
                <a:lnTo>
                  <a:pt x="3715772" y="461743"/>
                </a:lnTo>
                <a:lnTo>
                  <a:pt x="3713771" y="461944"/>
                </a:lnTo>
                <a:cubicBezTo>
                  <a:pt x="3540608" y="497379"/>
                  <a:pt x="3410348" y="650593"/>
                  <a:pt x="3410348" y="834231"/>
                </a:cubicBezTo>
                <a:cubicBezTo>
                  <a:pt x="3410348" y="1017869"/>
                  <a:pt x="3540608" y="1171083"/>
                  <a:pt x="3713771" y="1206518"/>
                </a:cubicBezTo>
                <a:lnTo>
                  <a:pt x="3715772" y="1206719"/>
                </a:lnTo>
                <a:lnTo>
                  <a:pt x="3715772" y="1668462"/>
                </a:lnTo>
                <a:lnTo>
                  <a:pt x="0" y="1668462"/>
                </a:lnTo>
                <a:lnTo>
                  <a:pt x="0" y="1206719"/>
                </a:lnTo>
                <a:lnTo>
                  <a:pt x="2002" y="1206518"/>
                </a:lnTo>
                <a:cubicBezTo>
                  <a:pt x="175165" y="1171083"/>
                  <a:pt x="305424" y="1017869"/>
                  <a:pt x="305424" y="834231"/>
                </a:cubicBezTo>
                <a:cubicBezTo>
                  <a:pt x="305424" y="650593"/>
                  <a:pt x="175165" y="497379"/>
                  <a:pt x="2002" y="461944"/>
                </a:cubicBezTo>
                <a:lnTo>
                  <a:pt x="0" y="461743"/>
                </a:lnTo>
                <a:close/>
              </a:path>
            </a:pathLst>
          </a:cu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400" tIns="113400" rIns="113400" bIns="113400" numCol="1" spcCol="1270" anchor="ctr" anchorCtr="0">
            <a:noAutofit/>
          </a:bodyPr>
          <a:lstStyle/>
          <a:p>
            <a:pPr marL="0" lvl="0" indent="0" algn="ctr" defTabSz="800100">
              <a:spcBef>
                <a:spcPct val="0"/>
              </a:spcBef>
              <a:spcAft>
                <a:spcPct val="35000"/>
              </a:spcAft>
              <a:buNone/>
            </a:pPr>
            <a:r>
              <a:rPr lang="en-US" sz="2400" kern="1200">
                <a:latin typeface="+mj-lt"/>
              </a:rPr>
              <a:t>Test Automation</a:t>
            </a:r>
          </a:p>
        </p:txBody>
      </p:sp>
      <p:sp>
        <p:nvSpPr>
          <p:cNvPr id="13" name="Arrow: Right 12" descr="Arrow pointing towards the right">
            <a:extLst>
              <a:ext uri="{FF2B5EF4-FFF2-40B4-BE49-F238E27FC236}">
                <a16:creationId xmlns:a16="http://schemas.microsoft.com/office/drawing/2014/main" id="{4F332628-AB59-4FD6-998F-E6E9E5699EF2}"/>
              </a:ext>
            </a:extLst>
          </p:cNvPr>
          <p:cNvSpPr/>
          <p:nvPr/>
        </p:nvSpPr>
        <p:spPr bwMode="auto">
          <a:xfrm>
            <a:off x="7891831" y="2264790"/>
            <a:ext cx="381000" cy="345632"/>
          </a:xfrm>
          <a:prstGeom prst="rightArrow">
            <a:avLst>
              <a:gd name="adj1" fmla="val 34843"/>
              <a:gd name="adj2" fmla="val 5000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F223C6A3-286C-4C31-B4A0-7C00DBEA0505}"/>
              </a:ext>
            </a:extLst>
          </p:cNvPr>
          <p:cNvSpPr/>
          <p:nvPr/>
        </p:nvSpPr>
        <p:spPr>
          <a:xfrm>
            <a:off x="8156913" y="1603375"/>
            <a:ext cx="3715772" cy="1668462"/>
          </a:xfrm>
          <a:custGeom>
            <a:avLst/>
            <a:gdLst>
              <a:gd name="connsiteX0" fmla="*/ 0 w 3715772"/>
              <a:gd name="connsiteY0" fmla="*/ 0 h 1668462"/>
              <a:gd name="connsiteX1" fmla="*/ 3715772 w 3715772"/>
              <a:gd name="connsiteY1" fmla="*/ 0 h 1668462"/>
              <a:gd name="connsiteX2" fmla="*/ 3715772 w 3715772"/>
              <a:gd name="connsiteY2" fmla="*/ 1668462 h 1668462"/>
              <a:gd name="connsiteX3" fmla="*/ 0 w 3715772"/>
              <a:gd name="connsiteY3" fmla="*/ 1668462 h 1668462"/>
              <a:gd name="connsiteX4" fmla="*/ 0 w 3715772"/>
              <a:gd name="connsiteY4" fmla="*/ 1206720 h 1668462"/>
              <a:gd name="connsiteX5" fmla="*/ 2004 w 3715772"/>
              <a:gd name="connsiteY5" fmla="*/ 1206518 h 1668462"/>
              <a:gd name="connsiteX6" fmla="*/ 305426 w 3715772"/>
              <a:gd name="connsiteY6" fmla="*/ 834231 h 1668462"/>
              <a:gd name="connsiteX7" fmla="*/ 2004 w 3715772"/>
              <a:gd name="connsiteY7" fmla="*/ 461944 h 1668462"/>
              <a:gd name="connsiteX8" fmla="*/ 0 w 3715772"/>
              <a:gd name="connsiteY8" fmla="*/ 461743 h 166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772" h="1668462">
                <a:moveTo>
                  <a:pt x="0" y="0"/>
                </a:moveTo>
                <a:lnTo>
                  <a:pt x="3715772" y="0"/>
                </a:lnTo>
                <a:lnTo>
                  <a:pt x="3715772" y="1668462"/>
                </a:lnTo>
                <a:lnTo>
                  <a:pt x="0" y="1668462"/>
                </a:lnTo>
                <a:lnTo>
                  <a:pt x="0" y="1206720"/>
                </a:lnTo>
                <a:lnTo>
                  <a:pt x="2004" y="1206518"/>
                </a:lnTo>
                <a:cubicBezTo>
                  <a:pt x="175167" y="1171083"/>
                  <a:pt x="305426" y="1017869"/>
                  <a:pt x="305426" y="834231"/>
                </a:cubicBezTo>
                <a:cubicBezTo>
                  <a:pt x="305426" y="650593"/>
                  <a:pt x="175167" y="497379"/>
                  <a:pt x="2004" y="461944"/>
                </a:cubicBezTo>
                <a:lnTo>
                  <a:pt x="0" y="461743"/>
                </a:lnTo>
                <a:close/>
              </a:path>
            </a:pathLst>
          </a:cu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400" tIns="113400" rIns="113400" bIns="113400" numCol="1" spcCol="1270" anchor="ctr" anchorCtr="0">
            <a:noAutofit/>
          </a:bodyPr>
          <a:lstStyle/>
          <a:p>
            <a:pPr lvl="0" algn="ctr" defTabSz="800100">
              <a:spcBef>
                <a:spcPct val="0"/>
              </a:spcBef>
              <a:spcAft>
                <a:spcPct val="35000"/>
              </a:spcAft>
            </a:pPr>
            <a:r>
              <a:rPr lang="en-US" sz="2400" dirty="0">
                <a:latin typeface="+mj-lt"/>
              </a:rPr>
              <a:t>Deployment</a:t>
            </a:r>
            <a:br>
              <a:rPr lang="en-US" sz="2400" dirty="0">
                <a:latin typeface="+mj-lt"/>
              </a:rPr>
            </a:br>
            <a:r>
              <a:rPr lang="en-US" sz="2400" dirty="0">
                <a:latin typeface="+mj-lt"/>
              </a:rPr>
              <a:t>Automation</a:t>
            </a:r>
          </a:p>
        </p:txBody>
      </p:sp>
      <p:sp>
        <p:nvSpPr>
          <p:cNvPr id="7" name="Rectangle 6">
            <a:extLst>
              <a:ext uri="{FF2B5EF4-FFF2-40B4-BE49-F238E27FC236}">
                <a16:creationId xmlns:a16="http://schemas.microsoft.com/office/drawing/2014/main" id="{CD299E2E-1888-4022-8AC1-92221276FACC}"/>
              </a:ext>
            </a:extLst>
          </p:cNvPr>
          <p:cNvSpPr/>
          <p:nvPr/>
        </p:nvSpPr>
        <p:spPr>
          <a:xfrm>
            <a:off x="427038" y="3424919"/>
            <a:ext cx="11445647" cy="2656568"/>
          </a:xfrm>
          <a:prstGeom prst="rect">
            <a:avLst/>
          </a:prstGeom>
          <a:noFill/>
          <a:ln w="19050">
            <a:solidFill>
              <a:schemeClr val="tx2"/>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pPr>
              <a:spcBef>
                <a:spcPts val="1800"/>
              </a:spcBef>
            </a:pPr>
            <a:r>
              <a:rPr lang="en-US" sz="2000" dirty="0">
                <a:solidFill>
                  <a:schemeClr val="tx1"/>
                </a:solidFill>
              </a:rPr>
              <a:t>A pipeline enables a constant flow of changes into production via an automated software production line</a:t>
            </a:r>
          </a:p>
          <a:p>
            <a:pPr>
              <a:spcBef>
                <a:spcPts val="1800"/>
              </a:spcBef>
            </a:pPr>
            <a:r>
              <a:rPr lang="en-US" sz="2000" dirty="0">
                <a:solidFill>
                  <a:schemeClr val="tx1"/>
                </a:solidFill>
              </a:rPr>
              <a:t>Pipelines create a repeatable, reliable and incrementally improving process for taking software from concept to customer</a:t>
            </a:r>
          </a:p>
          <a:p>
            <a:pPr>
              <a:spcBef>
                <a:spcPts val="1800"/>
              </a:spcBef>
            </a:pPr>
            <a:r>
              <a:rPr lang="en-US" sz="2000" dirty="0">
                <a:solidFill>
                  <a:schemeClr val="tx1"/>
                </a:solidFill>
              </a:rPr>
              <a:t>Pipelines require infrastructure, this infrastructure will have a direct impact on the effectiveness of the pipeline</a:t>
            </a:r>
          </a:p>
        </p:txBody>
      </p:sp>
    </p:spTree>
    <p:extLst>
      <p:ext uri="{BB962C8B-B14F-4D97-AF65-F5344CB8AC3E}">
        <p14:creationId xmlns:p14="http://schemas.microsoft.com/office/powerpoint/2010/main" val="38608998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6A7796-EC40-4A1C-B394-D560E714D47B}"/>
              </a:ext>
            </a:extLst>
          </p:cNvPr>
          <p:cNvSpPr>
            <a:spLocks noGrp="1"/>
          </p:cNvSpPr>
          <p:nvPr>
            <p:ph type="title"/>
          </p:nvPr>
        </p:nvSpPr>
        <p:spPr/>
        <p:txBody>
          <a:bodyPr/>
          <a:lstStyle/>
          <a:p>
            <a:r>
              <a:rPr lang="en-US" dirty="0"/>
              <a:t>Lesson 03: Azure Pipelines</a:t>
            </a:r>
          </a:p>
        </p:txBody>
      </p:sp>
      <p:pic>
        <p:nvPicPr>
          <p:cNvPr id="4" name="Picture 3" descr="Icon of a wave connected by circles and lines at both end">
            <a:extLst>
              <a:ext uri="{FF2B5EF4-FFF2-40B4-BE49-F238E27FC236}">
                <a16:creationId xmlns:a16="http://schemas.microsoft.com/office/drawing/2014/main" id="{0876D553-1524-434C-B259-2CE0773ED17B}"/>
              </a:ext>
            </a:extLst>
          </p:cNvPr>
          <p:cNvPicPr>
            <a:picLocks noChangeAspect="1"/>
          </p:cNvPicPr>
          <p:nvPr/>
        </p:nvPicPr>
        <p:blipFill>
          <a:blip r:embed="rId2">
            <a:clrChange>
              <a:clrFrom>
                <a:srgbClr val="FFFFFF"/>
              </a:clrFrom>
              <a:clrTo>
                <a:srgbClr val="FFFFFF">
                  <a:alpha val="0"/>
                </a:srgbClr>
              </a:clrTo>
            </a:clrChange>
          </a:blip>
          <a:srcRect/>
          <a:stretch/>
        </p:blipFill>
        <p:spPr>
          <a:xfrm>
            <a:off x="10498386" y="3040062"/>
            <a:ext cx="914400" cy="914400"/>
          </a:xfrm>
          <a:prstGeom prst="rect">
            <a:avLst/>
          </a:prstGeom>
        </p:spPr>
      </p:pic>
    </p:spTree>
    <p:extLst>
      <p:ext uri="{BB962C8B-B14F-4D97-AF65-F5344CB8AC3E}">
        <p14:creationId xmlns:p14="http://schemas.microsoft.com/office/powerpoint/2010/main" val="32422441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81276-2F19-4BAA-ACBA-DA11BA2BA631}"/>
              </a:ext>
            </a:extLst>
          </p:cNvPr>
          <p:cNvSpPr>
            <a:spLocks noGrp="1"/>
          </p:cNvSpPr>
          <p:nvPr>
            <p:ph type="title"/>
          </p:nvPr>
        </p:nvSpPr>
        <p:spPr/>
        <p:txBody>
          <a:bodyPr/>
          <a:lstStyle/>
          <a:p>
            <a:r>
              <a:rPr lang="en-US" dirty="0"/>
              <a:t>Azure Pipelines</a:t>
            </a:r>
          </a:p>
        </p:txBody>
      </p:sp>
      <p:pic>
        <p:nvPicPr>
          <p:cNvPr id="19" name="Picture 18" descr="Icon of a server with cloud in the middle">
            <a:extLst>
              <a:ext uri="{FF2B5EF4-FFF2-40B4-BE49-F238E27FC236}">
                <a16:creationId xmlns:a16="http://schemas.microsoft.com/office/drawing/2014/main" id="{AB4DF5A8-6754-4725-9B2C-570F95E975FC}"/>
              </a:ext>
            </a:extLst>
          </p:cNvPr>
          <p:cNvPicPr>
            <a:picLocks noChangeAspect="1"/>
          </p:cNvPicPr>
          <p:nvPr/>
        </p:nvPicPr>
        <p:blipFill>
          <a:blip r:embed="rId3"/>
          <a:stretch>
            <a:fillRect/>
          </a:stretch>
        </p:blipFill>
        <p:spPr>
          <a:xfrm>
            <a:off x="433323" y="1332738"/>
            <a:ext cx="952500" cy="952500"/>
          </a:xfrm>
          <a:prstGeom prst="rect">
            <a:avLst/>
          </a:prstGeom>
        </p:spPr>
      </p:pic>
      <p:sp>
        <p:nvSpPr>
          <p:cNvPr id="8" name="Rectangle 7">
            <a:extLst>
              <a:ext uri="{FF2B5EF4-FFF2-40B4-BE49-F238E27FC236}">
                <a16:creationId xmlns:a16="http://schemas.microsoft.com/office/drawing/2014/main" id="{B522C13B-3B82-4EE7-B0E6-7ADAB05D6940}"/>
              </a:ext>
            </a:extLst>
          </p:cNvPr>
          <p:cNvSpPr/>
          <p:nvPr/>
        </p:nvSpPr>
        <p:spPr>
          <a:xfrm>
            <a:off x="1663700" y="1439656"/>
            <a:ext cx="10334625" cy="738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400" dirty="0">
                <a:solidFill>
                  <a:schemeClr val="tx1"/>
                </a:solidFill>
              </a:rPr>
              <a:t>Azure Pipelines is a cloud service that you can use to automatically build and test your code project and make it available to other users</a:t>
            </a:r>
          </a:p>
        </p:txBody>
      </p:sp>
      <p:cxnSp>
        <p:nvCxnSpPr>
          <p:cNvPr id="13" name="Straight Connector 12">
            <a:extLst>
              <a:ext uri="{FF2B5EF4-FFF2-40B4-BE49-F238E27FC236}">
                <a16:creationId xmlns:a16="http://schemas.microsoft.com/office/drawing/2014/main" id="{72EB7ADC-1FF2-4EA1-87DF-12B949E26687}"/>
              </a:ext>
              <a:ext uri="{C183D7F6-B498-43B3-948B-1728B52AA6E4}">
                <adec:decorative xmlns:adec="http://schemas.microsoft.com/office/drawing/2017/decorative" val="1"/>
              </a:ext>
            </a:extLst>
          </p:cNvPr>
          <p:cNvCxnSpPr>
            <a:cxnSpLocks/>
          </p:cNvCxnSpPr>
          <p:nvPr/>
        </p:nvCxnSpPr>
        <p:spPr>
          <a:xfrm>
            <a:off x="1663700" y="2517847"/>
            <a:ext cx="103346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Icon of a screen with three circles enclosed by outward pointing chevrons on left and right">
            <a:extLst>
              <a:ext uri="{FF2B5EF4-FFF2-40B4-BE49-F238E27FC236}">
                <a16:creationId xmlns:a16="http://schemas.microsoft.com/office/drawing/2014/main" id="{0C9E0DB3-3A77-4350-A189-117F81B3BF01}"/>
              </a:ext>
            </a:extLst>
          </p:cNvPr>
          <p:cNvPicPr>
            <a:picLocks noChangeAspect="1"/>
          </p:cNvPicPr>
          <p:nvPr/>
        </p:nvPicPr>
        <p:blipFill>
          <a:blip r:embed="rId4"/>
          <a:stretch>
            <a:fillRect/>
          </a:stretch>
        </p:blipFill>
        <p:spPr>
          <a:xfrm>
            <a:off x="440528" y="2750456"/>
            <a:ext cx="950976" cy="950976"/>
          </a:xfrm>
          <a:prstGeom prst="rect">
            <a:avLst/>
          </a:prstGeom>
        </p:spPr>
      </p:pic>
      <p:sp>
        <p:nvSpPr>
          <p:cNvPr id="12" name="Rectangle 11">
            <a:extLst>
              <a:ext uri="{FF2B5EF4-FFF2-40B4-BE49-F238E27FC236}">
                <a16:creationId xmlns:a16="http://schemas.microsoft.com/office/drawing/2014/main" id="{1ABC424A-650F-41DD-A370-5ECE664350FE}"/>
              </a:ext>
            </a:extLst>
          </p:cNvPr>
          <p:cNvSpPr/>
          <p:nvPr/>
        </p:nvSpPr>
        <p:spPr>
          <a:xfrm>
            <a:off x="1663700" y="2750456"/>
            <a:ext cx="10334625" cy="34086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300"/>
              </a:spcAft>
            </a:pPr>
            <a:r>
              <a:rPr lang="en-US" sz="2400" dirty="0">
                <a:solidFill>
                  <a:schemeClr val="tx1"/>
                </a:solidFill>
                <a:latin typeface="+mj-lt"/>
              </a:rPr>
              <a:t>Works great with Continuous Integration and Continuous Delivery:</a:t>
            </a:r>
          </a:p>
          <a:p>
            <a:pPr>
              <a:spcBef>
                <a:spcPts val="600"/>
              </a:spcBef>
              <a:spcAft>
                <a:spcPts val="600"/>
              </a:spcAft>
            </a:pPr>
            <a:r>
              <a:rPr lang="en-US" sz="2000" dirty="0">
                <a:solidFill>
                  <a:schemeClr val="tx1"/>
                </a:solidFill>
              </a:rPr>
              <a:t>Work with any language or platform – Python, Java, PHP, Ruby, C#, and Go</a:t>
            </a:r>
          </a:p>
          <a:p>
            <a:pPr>
              <a:spcBef>
                <a:spcPts val="600"/>
              </a:spcBef>
              <a:spcAft>
                <a:spcPts val="600"/>
              </a:spcAft>
            </a:pPr>
            <a:r>
              <a:rPr lang="en-US" sz="2000" dirty="0">
                <a:solidFill>
                  <a:schemeClr val="tx1"/>
                </a:solidFill>
              </a:rPr>
              <a:t>Deploy to different types of targets at the same time</a:t>
            </a:r>
          </a:p>
          <a:p>
            <a:pPr>
              <a:spcBef>
                <a:spcPts val="600"/>
              </a:spcBef>
              <a:spcAft>
                <a:spcPts val="600"/>
              </a:spcAft>
            </a:pPr>
            <a:r>
              <a:rPr lang="en-US" sz="2000" dirty="0">
                <a:solidFill>
                  <a:schemeClr val="tx1"/>
                </a:solidFill>
              </a:rPr>
              <a:t>Integrate with Azure deployments – Container registries, virtual machines, Azure services, or any on-premises or cloud target (Microsoft Azure, Google Cloud, or Amazon cloud services)</a:t>
            </a:r>
          </a:p>
          <a:p>
            <a:pPr>
              <a:spcBef>
                <a:spcPts val="600"/>
              </a:spcBef>
              <a:spcAft>
                <a:spcPts val="600"/>
              </a:spcAft>
            </a:pPr>
            <a:r>
              <a:rPr lang="en-US" sz="2000" dirty="0">
                <a:solidFill>
                  <a:schemeClr val="tx1"/>
                </a:solidFill>
              </a:rPr>
              <a:t>Build on Windows, Linux, or Mac machines</a:t>
            </a:r>
          </a:p>
          <a:p>
            <a:pPr>
              <a:spcBef>
                <a:spcPts val="600"/>
              </a:spcBef>
              <a:spcAft>
                <a:spcPts val="600"/>
              </a:spcAft>
            </a:pPr>
            <a:r>
              <a:rPr lang="en-US" sz="2000" dirty="0">
                <a:solidFill>
                  <a:schemeClr val="tx1"/>
                </a:solidFill>
              </a:rPr>
              <a:t>Integrate with GitHub</a:t>
            </a:r>
          </a:p>
          <a:p>
            <a:pPr>
              <a:spcBef>
                <a:spcPts val="600"/>
              </a:spcBef>
              <a:spcAft>
                <a:spcPts val="600"/>
              </a:spcAft>
            </a:pPr>
            <a:r>
              <a:rPr lang="en-US" sz="2000" dirty="0">
                <a:solidFill>
                  <a:schemeClr val="tx1"/>
                </a:solidFill>
              </a:rPr>
              <a:t>Work with open-source projects</a:t>
            </a:r>
          </a:p>
        </p:txBody>
      </p:sp>
    </p:spTree>
    <p:extLst>
      <p:ext uri="{BB962C8B-B14F-4D97-AF65-F5344CB8AC3E}">
        <p14:creationId xmlns:p14="http://schemas.microsoft.com/office/powerpoint/2010/main" val="4276418974"/>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20305D32150D746ACEC7EE1F47590FB" ma:contentTypeVersion="6" ma:contentTypeDescription="Create a new document." ma:contentTypeScope="" ma:versionID="bd314a4cb5a5f0e3d803d6fe54ceca07">
  <xsd:schema xmlns:xsd="http://www.w3.org/2001/XMLSchema" xmlns:xs="http://www.w3.org/2001/XMLSchema" xmlns:p="http://schemas.microsoft.com/office/2006/metadata/properties" xmlns:ns1="http://schemas.microsoft.com/sharepoint/v3" xmlns:ns2="0aa551a1-3cd1-453b-b985-d0d43f91ae14" targetNamespace="http://schemas.microsoft.com/office/2006/metadata/properties" ma:root="true" ma:fieldsID="bfbb6cf21f6f1a0d29f3532108c2446d" ns1:_="" ns2:_="">
    <xsd:import namespace="http://schemas.microsoft.com/sharepoint/v3"/>
    <xsd:import namespace="0aa551a1-3cd1-453b-b985-d0d43f91ae1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a551a1-3cd1-453b-b985-d0d43f91ae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purl.org/dc/elements/1.1/"/>
    <ds:schemaRef ds:uri="http://schemas.microsoft.com/office/infopath/2007/PartnerControls"/>
    <ds:schemaRef ds:uri="http://www.w3.org/XML/1998/namespace"/>
    <ds:schemaRef ds:uri="10db0749-eddb-4627-97e5-bcd86b41c8cd"/>
    <ds:schemaRef ds:uri="http://schemas.microsoft.com/office/2006/documentManagement/types"/>
    <ds:schemaRef ds:uri="a4bc753f-e3bb-4cba-8373-da173ea1515c"/>
    <ds:schemaRef ds:uri="http://purl.org/dc/dcmitype/"/>
    <ds:schemaRef ds:uri="http://schemas.openxmlformats.org/package/2006/metadata/core-properties"/>
    <ds:schemaRef ds:uri="http://schemas.microsoft.com/office/2006/metadata/properties"/>
    <ds:schemaRef ds:uri="http://schemas.microsoft.com/sharepoint/v3"/>
  </ds:schemaRefs>
</ds:datastoreItem>
</file>

<file path=customXml/itemProps2.xml><?xml version="1.0" encoding="utf-8"?>
<ds:datastoreItem xmlns:ds="http://schemas.openxmlformats.org/officeDocument/2006/customXml" ds:itemID="{4DAEAF29-34A7-47C2-A57C-932FA1B94F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a551a1-3cd1-453b-b985-d0d43f91ae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1012</TotalTime>
  <Words>3975</Words>
  <Application>Microsoft Office PowerPoint</Application>
  <PresentationFormat>Custom</PresentationFormat>
  <Paragraphs>495</Paragraphs>
  <Slides>59</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Consolas</vt:lpstr>
      <vt:lpstr>Segoe UI</vt:lpstr>
      <vt:lpstr>Segoe UI Light</vt:lpstr>
      <vt:lpstr>Segoe UI Semibold</vt:lpstr>
      <vt:lpstr>Wingdings</vt:lpstr>
      <vt:lpstr>Azure 1</vt:lpstr>
      <vt:lpstr>AZ-400.00 Module 5: Implementing Continuous Integration with Azure Pipelines</vt:lpstr>
      <vt:lpstr>Lesson 01: Module overview</vt:lpstr>
      <vt:lpstr>Module overview (1/2)</vt:lpstr>
      <vt:lpstr>Module overview (2/2)</vt:lpstr>
      <vt:lpstr>Learning objectives</vt:lpstr>
      <vt:lpstr>Lesson 02: The concept of pipelines in DevOps</vt:lpstr>
      <vt:lpstr>The concept of pipelines in DevOps</vt:lpstr>
      <vt:lpstr>Lesson 03: Azure Pipelines</vt:lpstr>
      <vt:lpstr>Azure Pipelines</vt:lpstr>
      <vt:lpstr>Azure key terms</vt:lpstr>
      <vt:lpstr>Lesson 04: Evaluate use of Hosted Vs Private Agents</vt:lpstr>
      <vt:lpstr>Microsoft vs Self-Hosted Agents</vt:lpstr>
      <vt:lpstr>Lesson 05: Agent Pools</vt:lpstr>
      <vt:lpstr>Agent Pools</vt:lpstr>
      <vt:lpstr>Default Agent Pools</vt:lpstr>
      <vt:lpstr>Typical situations for Agent Pools</vt:lpstr>
      <vt:lpstr>Security of Agent Pools</vt:lpstr>
      <vt:lpstr>Lesson 06: Pipelines and concurrency</vt:lpstr>
      <vt:lpstr>Microsoft-Hosted vs Self-Hosted</vt:lpstr>
      <vt:lpstr>Parallel jobs</vt:lpstr>
      <vt:lpstr>Estimating parallel jobs</vt:lpstr>
      <vt:lpstr>Lesson 07: Azure DevOps and open source projects</vt:lpstr>
      <vt:lpstr>Azure DevOps and open source projects</vt:lpstr>
      <vt:lpstr>Lesson 08: Azure pipelines YAML vs visual designer</vt:lpstr>
      <vt:lpstr>Azure pipelines and YAML</vt:lpstr>
      <vt:lpstr>Azure pipelines and visual designer</vt:lpstr>
      <vt:lpstr>Lesson 09: Continuous integration overview</vt:lpstr>
      <vt:lpstr>Introduction to continuous integration</vt:lpstr>
      <vt:lpstr>The four pillars of continuous integration</vt:lpstr>
      <vt:lpstr>Benefits of continuous integration</vt:lpstr>
      <vt:lpstr>Discussion: Continuous integration</vt:lpstr>
      <vt:lpstr>Build number formatting and build status</vt:lpstr>
      <vt:lpstr>Authorization and timeouts, and badges</vt:lpstr>
      <vt:lpstr>Lesson 10: Implementing a build strategy</vt:lpstr>
      <vt:lpstr>Configuring agent demands</vt:lpstr>
      <vt:lpstr>Implementing multi-agent builds</vt:lpstr>
      <vt:lpstr>Discussion: Build-related tooling</vt:lpstr>
      <vt:lpstr>Lesson 11: Integrate with Azure pipelines</vt:lpstr>
      <vt:lpstr>Anatomy of a pipeline</vt:lpstr>
      <vt:lpstr>Pipeline structure</vt:lpstr>
      <vt:lpstr>Templates</vt:lpstr>
      <vt:lpstr>Resources</vt:lpstr>
      <vt:lpstr>Lesson 12: Integrate external source control with Azure pipelines</vt:lpstr>
      <vt:lpstr>Source control types supported by Azure pipelines</vt:lpstr>
      <vt:lpstr>Lesson 13: Set up private agents</vt:lpstr>
      <vt:lpstr>Communication with Azure pipelines</vt:lpstr>
      <vt:lpstr>Communication to deploy to target servers</vt:lpstr>
      <vt:lpstr>Other considerations</vt:lpstr>
      <vt:lpstr>Lesson 14: Analyze and integrate docker multi-stage builds</vt:lpstr>
      <vt:lpstr>Builder patterns</vt:lpstr>
      <vt:lpstr>Multi-stage builds </vt:lpstr>
      <vt:lpstr>Multiple projects and solutions</vt:lpstr>
      <vt:lpstr>Lesson 15: Labs</vt:lpstr>
      <vt:lpstr>Lab: Enabling continuous integration with Azure pipelines</vt:lpstr>
      <vt:lpstr>Lab: Integrating external source control with Azure pipelines</vt:lpstr>
      <vt:lpstr>Lesson 16: Module review and takeaways</vt:lpstr>
      <vt:lpstr>What did you learn?</vt:lpstr>
      <vt:lpstr>Module review questions</vt:lpstr>
      <vt:lpstr>Module review questions, continued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AZ-400.0 Module 5: Implementing Continuous Integration with Azure Pipelines</dc:title>
  <dc:creator/>
  <cp:lastModifiedBy>Kimberly Rasmusson-Anderson</cp:lastModifiedBy>
  <cp:revision>11</cp:revision>
  <dcterms:created xsi:type="dcterms:W3CDTF">2020-04-30T00:33:59Z</dcterms:created>
  <dcterms:modified xsi:type="dcterms:W3CDTF">2020-07-23T15:18:44Z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0x010100020305D32150D746ACEC7EE1F47590FB</vt:lpwstr>
  </property>
</Properties>
</file>